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0" roundtripDataSignature="AMtx7migcrEmGE5UBH6cuLwJHYPXIdsoo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96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customschemas.google.com/relationships/presentationmetadata" Target="metadata"/><Relationship Id="rId4" Type="http://schemas.openxmlformats.org/officeDocument/2006/relationships/slide" Target="slides/slide3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eila Cubick" userId="cdebba87-4d6d-4e96-9533-e4e48bd45646" providerId="ADAL" clId="{08C20174-06E7-4EB8-89BA-72A07DA9C392}"/>
    <pc:docChg chg="modSld">
      <pc:chgData name="Sheila Cubick" userId="cdebba87-4d6d-4e96-9533-e4e48bd45646" providerId="ADAL" clId="{08C20174-06E7-4EB8-89BA-72A07DA9C392}" dt="2023-08-29T20:21:46.081" v="0" actId="20577"/>
      <pc:docMkLst>
        <pc:docMk/>
      </pc:docMkLst>
      <pc:sldChg chg="modSp mod">
        <pc:chgData name="Sheila Cubick" userId="cdebba87-4d6d-4e96-9533-e4e48bd45646" providerId="ADAL" clId="{08C20174-06E7-4EB8-89BA-72A07DA9C392}" dt="2023-08-29T20:21:46.081" v="0" actId="20577"/>
        <pc:sldMkLst>
          <pc:docMk/>
          <pc:sldMk cId="0" sldId="256"/>
        </pc:sldMkLst>
        <pc:spChg chg="mod">
          <ac:chgData name="Sheila Cubick" userId="cdebba87-4d6d-4e96-9533-e4e48bd45646" providerId="ADAL" clId="{08C20174-06E7-4EB8-89BA-72A07DA9C392}" dt="2023-08-29T20:21:46.081" v="0" actId="20577"/>
          <ac:spMkLst>
            <pc:docMk/>
            <pc:sldMk cId="0" sldId="256"/>
            <ac:spMk id="85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4" name="Google Shape;24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0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0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1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2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2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2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2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2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 descr="A picture containing font, graphics, logo, clipar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6974" y="295565"/>
            <a:ext cx="4316482" cy="2262144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"/>
          <p:cNvSpPr txBox="1">
            <a:spLocks noGrp="1"/>
          </p:cNvSpPr>
          <p:nvPr>
            <p:ph type="title"/>
          </p:nvPr>
        </p:nvSpPr>
        <p:spPr>
          <a:xfrm>
            <a:off x="4675517" y="862691"/>
            <a:ext cx="6678283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Quad Chart Template</a:t>
            </a:r>
            <a:endParaRPr dirty="0"/>
          </a:p>
        </p:txBody>
      </p:sp>
      <p:grpSp>
        <p:nvGrpSpPr>
          <p:cNvPr id="86" name="Google Shape;86;p1"/>
          <p:cNvGrpSpPr/>
          <p:nvPr/>
        </p:nvGrpSpPr>
        <p:grpSpPr>
          <a:xfrm>
            <a:off x="959523" y="3333336"/>
            <a:ext cx="10272953" cy="1335915"/>
            <a:chOff x="121323" y="1507711"/>
            <a:chExt cx="10272953" cy="1335915"/>
          </a:xfrm>
        </p:grpSpPr>
        <p:sp>
          <p:nvSpPr>
            <p:cNvPr id="87" name="Google Shape;87;p1"/>
            <p:cNvSpPr/>
            <p:nvPr/>
          </p:nvSpPr>
          <p:spPr>
            <a:xfrm>
              <a:off x="121323" y="1507711"/>
              <a:ext cx="1335915" cy="1335915"/>
            </a:xfrm>
            <a:prstGeom prst="ellipse">
              <a:avLst/>
            </a:prstGeom>
            <a:solidFill>
              <a:srgbClr val="CCD3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1"/>
            <p:cNvSpPr/>
            <p:nvPr/>
          </p:nvSpPr>
          <p:spPr>
            <a:xfrm>
              <a:off x="401865" y="1788253"/>
              <a:ext cx="774830" cy="774830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/>
              </a:stretch>
            </a:blip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1"/>
            <p:cNvSpPr/>
            <p:nvPr/>
          </p:nvSpPr>
          <p:spPr>
            <a:xfrm>
              <a:off x="1743505" y="1507711"/>
              <a:ext cx="3148942" cy="13359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1"/>
            <p:cNvSpPr txBox="1"/>
            <p:nvPr/>
          </p:nvSpPr>
          <p:spPr>
            <a:xfrm>
              <a:off x="1743505" y="1507711"/>
              <a:ext cx="3148942" cy="13359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100"/>
                <a:buFont typeface="Calibri"/>
                <a:buNone/>
              </a:pPr>
              <a:r>
                <a:rPr lang="en-US" sz="21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Please download and edit this to create your Quad </a:t>
              </a:r>
              <a:r>
                <a:rPr lang="en-US" sz="21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Chart</a:t>
              </a:r>
              <a:r>
                <a:rPr lang="en-US" sz="21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!</a:t>
              </a:r>
              <a:endParaRPr/>
            </a:p>
          </p:txBody>
        </p:sp>
        <p:sp>
          <p:nvSpPr>
            <p:cNvPr id="91" name="Google Shape;91;p1"/>
            <p:cNvSpPr/>
            <p:nvPr/>
          </p:nvSpPr>
          <p:spPr>
            <a:xfrm>
              <a:off x="5441127" y="1507711"/>
              <a:ext cx="1335915" cy="1335915"/>
            </a:xfrm>
            <a:prstGeom prst="ellipse">
              <a:avLst/>
            </a:prstGeom>
            <a:solidFill>
              <a:srgbClr val="CCD3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1"/>
            <p:cNvSpPr/>
            <p:nvPr/>
          </p:nvSpPr>
          <p:spPr>
            <a:xfrm>
              <a:off x="5721669" y="1788253"/>
              <a:ext cx="774830" cy="774830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/>
              </a:stretch>
            </a:blip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1"/>
            <p:cNvSpPr/>
            <p:nvPr/>
          </p:nvSpPr>
          <p:spPr>
            <a:xfrm>
              <a:off x="6881285" y="1507711"/>
              <a:ext cx="3512991" cy="13359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1"/>
            <p:cNvSpPr txBox="1"/>
            <p:nvPr/>
          </p:nvSpPr>
          <p:spPr>
            <a:xfrm>
              <a:off x="6881285" y="1507711"/>
              <a:ext cx="3512991" cy="13359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100"/>
                <a:buFont typeface="Calibri"/>
                <a:buNone/>
              </a:pPr>
              <a:r>
                <a:rPr lang="en-US" sz="21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Once you have created your Quad </a:t>
              </a:r>
              <a:r>
                <a:rPr lang="en-US" sz="21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Chart</a:t>
              </a:r>
              <a:r>
                <a:rPr lang="en-US" sz="21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, delete this slide(1) and the samples (slides 3, 4, and 5). Then save your project!</a:t>
              </a:r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/>
          <p:cNvSpPr txBox="1"/>
          <p:nvPr/>
        </p:nvSpPr>
        <p:spPr>
          <a:xfrm>
            <a:off x="1" y="0"/>
            <a:ext cx="12192000" cy="677108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Project Title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Author, Grade</a:t>
            </a:r>
            <a:endParaRPr/>
          </a:p>
        </p:txBody>
      </p:sp>
      <p:sp>
        <p:nvSpPr>
          <p:cNvPr id="100" name="Google Shape;100;p2"/>
          <p:cNvSpPr txBox="1"/>
          <p:nvPr/>
        </p:nvSpPr>
        <p:spPr>
          <a:xfrm>
            <a:off x="0" y="671770"/>
            <a:ext cx="6096000" cy="3139321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Q1: Scientific Question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Bullet Points</a:t>
            </a:r>
            <a:endParaRPr/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2"/>
          <p:cNvSpPr txBox="1"/>
          <p:nvPr/>
        </p:nvSpPr>
        <p:spPr>
          <a:xfrm>
            <a:off x="6095999" y="671770"/>
            <a:ext cx="6096000" cy="3139321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Q3: Data Analysis &amp; Results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Bullet Points</a:t>
            </a:r>
            <a:endParaRPr/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2"/>
          <p:cNvSpPr txBox="1"/>
          <p:nvPr/>
        </p:nvSpPr>
        <p:spPr>
          <a:xfrm>
            <a:off x="-5" y="3800415"/>
            <a:ext cx="6096000" cy="3139321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Q2: Methodology or Project Design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Bullet Points</a:t>
            </a:r>
            <a:endParaRPr/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2"/>
          <p:cNvSpPr txBox="1"/>
          <p:nvPr/>
        </p:nvSpPr>
        <p:spPr>
          <a:xfrm>
            <a:off x="6095997" y="3805753"/>
            <a:ext cx="6096000" cy="3139321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Q4: Interpretation &amp; Conclusions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Bullet Points</a:t>
            </a:r>
            <a:endParaRPr/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4" name="Google Shape;104;p2" descr="Images with solid fil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26565" y="2011014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2"/>
          <p:cNvSpPr txBox="1"/>
          <p:nvPr/>
        </p:nvSpPr>
        <p:spPr>
          <a:xfrm>
            <a:off x="4520804" y="3209026"/>
            <a:ext cx="157519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Image from project</a:t>
            </a:r>
            <a:endParaRPr/>
          </a:p>
        </p:txBody>
      </p:sp>
      <p:pic>
        <p:nvPicPr>
          <p:cNvPr id="106" name="Google Shape;106;p2" descr="Images with solid fil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52105" y="527183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2"/>
          <p:cNvSpPr txBox="1"/>
          <p:nvPr/>
        </p:nvSpPr>
        <p:spPr>
          <a:xfrm>
            <a:off x="4525060" y="6255205"/>
            <a:ext cx="157093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Image from project</a:t>
            </a:r>
            <a:endParaRPr/>
          </a:p>
        </p:txBody>
      </p:sp>
      <p:pic>
        <p:nvPicPr>
          <p:cNvPr id="108" name="Google Shape;108;p2" descr="Bar chart with solid fill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820391" y="2445047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2" descr="Pie chart with solid fill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786656" y="2468214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2"/>
          <p:cNvSpPr txBox="1"/>
          <p:nvPr/>
        </p:nvSpPr>
        <p:spPr>
          <a:xfrm>
            <a:off x="10274043" y="3321498"/>
            <a:ext cx="1532621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Data Charts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tile tx="0" ty="0" sx="94000" sy="88000" flip="none" algn="ctr"/>
        </a:blipFill>
        <a:effectLst/>
      </p:bgPr>
    </p:bg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3"/>
          <p:cNvSpPr txBox="1"/>
          <p:nvPr/>
        </p:nvSpPr>
        <p:spPr>
          <a:xfrm>
            <a:off x="736600" y="1752600"/>
            <a:ext cx="10718800" cy="3154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Sample 1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4"/>
          <p:cNvSpPr txBox="1"/>
          <p:nvPr/>
        </p:nvSpPr>
        <p:spPr>
          <a:xfrm>
            <a:off x="1917699" y="2184400"/>
            <a:ext cx="8865319" cy="2215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Sample 2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5"/>
          <p:cNvSpPr txBox="1"/>
          <p:nvPr/>
        </p:nvSpPr>
        <p:spPr>
          <a:xfrm>
            <a:off x="2286000" y="2555270"/>
            <a:ext cx="8039100" cy="2646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Sample 3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93</Words>
  <Application>Microsoft Office PowerPoint</Application>
  <PresentationFormat>Widescreen</PresentationFormat>
  <Paragraphs>47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Quad Chart Template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Quad Chart Template</dc:title>
  <dc:creator>Alyson Gruber</dc:creator>
  <cp:lastModifiedBy>Sheila Cubick</cp:lastModifiedBy>
  <cp:revision>1</cp:revision>
  <dcterms:created xsi:type="dcterms:W3CDTF">2023-05-30T20:14:04Z</dcterms:created>
  <dcterms:modified xsi:type="dcterms:W3CDTF">2023-08-29T20:21:48Z</dcterms:modified>
</cp:coreProperties>
</file>