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84" r:id="rId8"/>
    <p:sldId id="263" r:id="rId9"/>
    <p:sldId id="283" r:id="rId10"/>
    <p:sldId id="264" r:id="rId11"/>
    <p:sldId id="266" r:id="rId12"/>
    <p:sldId id="268" r:id="rId13"/>
    <p:sldId id="272" r:id="rId14"/>
    <p:sldId id="265" r:id="rId15"/>
    <p:sldId id="273" r:id="rId16"/>
    <p:sldId id="270" r:id="rId17"/>
    <p:sldId id="269" r:id="rId18"/>
    <p:sldId id="271" r:id="rId19"/>
    <p:sldId id="274" r:id="rId20"/>
    <p:sldId id="277" r:id="rId21"/>
    <p:sldId id="279" r:id="rId22"/>
    <p:sldId id="285" r:id="rId23"/>
    <p:sldId id="286"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ilteVLnwd2VU6WZAOAcLgnt8a9V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246BA0-3E43-4485-8FA5-229F23984588}" v="4" dt="2025-08-07T22:56:51.237"/>
  </p1510:revLst>
</p1510:revInfo>
</file>

<file path=ppt/tableStyles.xml><?xml version="1.0" encoding="utf-8"?>
<a:tblStyleLst xmlns:a="http://schemas.openxmlformats.org/drawingml/2006/main" def="{81178BAC-D4C1-49B4-9E09-CDB29E6B1318}">
  <a:tblStyle styleId="{81178BAC-D4C1-49B4-9E09-CDB29E6B131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4"/>
  </p:normalViewPr>
  <p:slideViewPr>
    <p:cSldViewPr snapToGrid="0">
      <p:cViewPr varScale="1">
        <p:scale>
          <a:sx n="56" d="100"/>
          <a:sy n="56"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sey Harris" userId="S::kharris@ohiosci.org::30b9d7ed-f84c-4e3d-9616-306060dba821" providerId="AD" clId="Web-{DFDFA0E6-BA32-78D8-6514-61CE1A9B1CFF}"/>
    <pc:docChg chg="modSld">
      <pc:chgData name="Kasey Harris" userId="S::kharris@ohiosci.org::30b9d7ed-f84c-4e3d-9616-306060dba821" providerId="AD" clId="Web-{DFDFA0E6-BA32-78D8-6514-61CE1A9B1CFF}" dt="2025-07-03T17:49:32.027" v="2" actId="20577"/>
      <pc:docMkLst>
        <pc:docMk/>
      </pc:docMkLst>
      <pc:sldChg chg="modSp">
        <pc:chgData name="Kasey Harris" userId="S::kharris@ohiosci.org::30b9d7ed-f84c-4e3d-9616-306060dba821" providerId="AD" clId="Web-{DFDFA0E6-BA32-78D8-6514-61CE1A9B1CFF}" dt="2025-07-03T17:49:09.213" v="0" actId="20577"/>
        <pc:sldMkLst>
          <pc:docMk/>
          <pc:sldMk cId="250248111" sldId="271"/>
        </pc:sldMkLst>
        <pc:spChg chg="mod">
          <ac:chgData name="Kasey Harris" userId="S::kharris@ohiosci.org::30b9d7ed-f84c-4e3d-9616-306060dba821" providerId="AD" clId="Web-{DFDFA0E6-BA32-78D8-6514-61CE1A9B1CFF}" dt="2025-07-03T17:49:09.213" v="0" actId="20577"/>
          <ac:spMkLst>
            <pc:docMk/>
            <pc:sldMk cId="250248111" sldId="271"/>
            <ac:spMk id="7" creationId="{C2547426-AB45-AC35-6702-A62AB3AF564E}"/>
          </ac:spMkLst>
        </pc:spChg>
      </pc:sldChg>
      <pc:sldChg chg="modSp">
        <pc:chgData name="Kasey Harris" userId="S::kharris@ohiosci.org::30b9d7ed-f84c-4e3d-9616-306060dba821" providerId="AD" clId="Web-{DFDFA0E6-BA32-78D8-6514-61CE1A9B1CFF}" dt="2025-07-03T17:49:32.027" v="2" actId="20577"/>
        <pc:sldMkLst>
          <pc:docMk/>
          <pc:sldMk cId="1815533366" sldId="274"/>
        </pc:sldMkLst>
        <pc:spChg chg="mod">
          <ac:chgData name="Kasey Harris" userId="S::kharris@ohiosci.org::30b9d7ed-f84c-4e3d-9616-306060dba821" providerId="AD" clId="Web-{DFDFA0E6-BA32-78D8-6514-61CE1A9B1CFF}" dt="2025-07-03T17:49:32.027" v="2" actId="20577"/>
          <ac:spMkLst>
            <pc:docMk/>
            <pc:sldMk cId="1815533366" sldId="274"/>
            <ac:spMk id="231" creationId="{00000000-0000-0000-0000-000000000000}"/>
          </ac:spMkLst>
        </pc:spChg>
      </pc:sldChg>
    </pc:docChg>
  </pc:docChgLst>
  <pc:docChgLst>
    <pc:chgData name="Kasey Harris" userId="S::kharris@ohiosci.org::30b9d7ed-f84c-4e3d-9616-306060dba821" providerId="AD" clId="Web-{A6499286-6E20-4C2E-BD51-6E4CA1A7012F}"/>
    <pc:docChg chg="addSld delSld modSld sldOrd">
      <pc:chgData name="Kasey Harris" userId="S::kharris@ohiosci.org::30b9d7ed-f84c-4e3d-9616-306060dba821" providerId="AD" clId="Web-{A6499286-6E20-4C2E-BD51-6E4CA1A7012F}" dt="2025-06-20T15:53:24.567" v="1359"/>
      <pc:docMkLst>
        <pc:docMk/>
      </pc:docMkLst>
      <pc:sldChg chg="ord">
        <pc:chgData name="Kasey Harris" userId="S::kharris@ohiosci.org::30b9d7ed-f84c-4e3d-9616-306060dba821" providerId="AD" clId="Web-{A6499286-6E20-4C2E-BD51-6E4CA1A7012F}" dt="2025-06-20T15:53:24.567" v="1358"/>
        <pc:sldMkLst>
          <pc:docMk/>
          <pc:sldMk cId="2069919891" sldId="264"/>
        </pc:sldMkLst>
      </pc:sldChg>
      <pc:sldChg chg="ord">
        <pc:chgData name="Kasey Harris" userId="S::kharris@ohiosci.org::30b9d7ed-f84c-4e3d-9616-306060dba821" providerId="AD" clId="Web-{A6499286-6E20-4C2E-BD51-6E4CA1A7012F}" dt="2025-06-20T15:53:24.567" v="1354"/>
        <pc:sldMkLst>
          <pc:docMk/>
          <pc:sldMk cId="2253543667" sldId="265"/>
        </pc:sldMkLst>
      </pc:sldChg>
      <pc:sldChg chg="ord">
        <pc:chgData name="Kasey Harris" userId="S::kharris@ohiosci.org::30b9d7ed-f84c-4e3d-9616-306060dba821" providerId="AD" clId="Web-{A6499286-6E20-4C2E-BD51-6E4CA1A7012F}" dt="2025-06-20T15:53:24.567" v="1357"/>
        <pc:sldMkLst>
          <pc:docMk/>
          <pc:sldMk cId="4031156083" sldId="266"/>
        </pc:sldMkLst>
      </pc:sldChg>
      <pc:sldChg chg="ord">
        <pc:chgData name="Kasey Harris" userId="S::kharris@ohiosci.org::30b9d7ed-f84c-4e3d-9616-306060dba821" providerId="AD" clId="Web-{A6499286-6E20-4C2E-BD51-6E4CA1A7012F}" dt="2025-06-20T15:53:24.567" v="1359"/>
        <pc:sldMkLst>
          <pc:docMk/>
          <pc:sldMk cId="863008469" sldId="267"/>
        </pc:sldMkLst>
      </pc:sldChg>
      <pc:sldChg chg="addSp delSp modSp ord">
        <pc:chgData name="Kasey Harris" userId="S::kharris@ohiosci.org::30b9d7ed-f84c-4e3d-9616-306060dba821" providerId="AD" clId="Web-{A6499286-6E20-4C2E-BD51-6E4CA1A7012F}" dt="2025-06-20T15:53:24.567" v="1356"/>
        <pc:sldMkLst>
          <pc:docMk/>
          <pc:sldMk cId="817678583" sldId="268"/>
        </pc:sldMkLst>
        <pc:spChg chg="mod">
          <ac:chgData name="Kasey Harris" userId="S::kharris@ohiosci.org::30b9d7ed-f84c-4e3d-9616-306060dba821" providerId="AD" clId="Web-{A6499286-6E20-4C2E-BD51-6E4CA1A7012F}" dt="2025-06-20T13:37:33.987" v="393" actId="20577"/>
          <ac:spMkLst>
            <pc:docMk/>
            <pc:sldMk cId="817678583" sldId="268"/>
            <ac:spMk id="141" creationId="{DAEBB439-5180-02DA-72AE-B855A1E16084}"/>
          </ac:spMkLst>
        </pc:spChg>
        <pc:graphicFrameChg chg="add mod modGraphic">
          <ac:chgData name="Kasey Harris" userId="S::kharris@ohiosci.org::30b9d7ed-f84c-4e3d-9616-306060dba821" providerId="AD" clId="Web-{A6499286-6E20-4C2E-BD51-6E4CA1A7012F}" dt="2025-06-20T13:34:23.573" v="293"/>
          <ac:graphicFrameMkLst>
            <pc:docMk/>
            <pc:sldMk cId="817678583" sldId="268"/>
            <ac:graphicFrameMk id="8" creationId="{92C8579D-5F20-1D5C-5B8B-87EBD1E10A3A}"/>
          </ac:graphicFrameMkLst>
        </pc:graphicFrameChg>
        <pc:picChg chg="mod">
          <ac:chgData name="Kasey Harris" userId="S::kharris@ohiosci.org::30b9d7ed-f84c-4e3d-9616-306060dba821" providerId="AD" clId="Web-{A6499286-6E20-4C2E-BD51-6E4CA1A7012F}" dt="2025-06-20T13:26:58.710" v="174" actId="1076"/>
          <ac:picMkLst>
            <pc:docMk/>
            <pc:sldMk cId="817678583" sldId="268"/>
            <ac:picMk id="144" creationId="{D6D43BAF-D3C4-FBCA-D32E-894389EF1C89}"/>
          </ac:picMkLst>
        </pc:picChg>
      </pc:sldChg>
      <pc:sldChg chg="ord">
        <pc:chgData name="Kasey Harris" userId="S::kharris@ohiosci.org::30b9d7ed-f84c-4e3d-9616-306060dba821" providerId="AD" clId="Web-{A6499286-6E20-4C2E-BD51-6E4CA1A7012F}" dt="2025-06-20T13:59:52.980" v="1160"/>
        <pc:sldMkLst>
          <pc:docMk/>
          <pc:sldMk cId="1934468295" sldId="269"/>
        </pc:sldMkLst>
      </pc:sldChg>
      <pc:sldChg chg="addSp modSp new ord">
        <pc:chgData name="Kasey Harris" userId="S::kharris@ohiosci.org::30b9d7ed-f84c-4e3d-9616-306060dba821" providerId="AD" clId="Web-{A6499286-6E20-4C2E-BD51-6E4CA1A7012F}" dt="2025-06-20T14:17:01.804" v="1321"/>
        <pc:sldMkLst>
          <pc:docMk/>
          <pc:sldMk cId="3163232263" sldId="270"/>
        </pc:sldMkLst>
        <pc:spChg chg="mod ord">
          <ac:chgData name="Kasey Harris" userId="S::kharris@ohiosci.org::30b9d7ed-f84c-4e3d-9616-306060dba821" providerId="AD" clId="Web-{A6499286-6E20-4C2E-BD51-6E4CA1A7012F}" dt="2025-06-19T19:10:17.967" v="94" actId="20577"/>
          <ac:spMkLst>
            <pc:docMk/>
            <pc:sldMk cId="3163232263" sldId="270"/>
            <ac:spMk id="2" creationId="{D327DD93-6825-D70C-54B0-51C826ED6F34}"/>
          </ac:spMkLst>
        </pc:spChg>
        <pc:spChg chg="add mod ord">
          <ac:chgData name="Kasey Harris" userId="S::kharris@ohiosci.org::30b9d7ed-f84c-4e3d-9616-306060dba821" providerId="AD" clId="Web-{A6499286-6E20-4C2E-BD51-6E4CA1A7012F}" dt="2025-06-19T19:09:59.825" v="87" actId="1076"/>
          <ac:spMkLst>
            <pc:docMk/>
            <pc:sldMk cId="3163232263" sldId="270"/>
            <ac:spMk id="3" creationId="{44F4217B-7B60-649F-28BB-37FA22D62875}"/>
          </ac:spMkLst>
        </pc:spChg>
        <pc:picChg chg="add ord">
          <ac:chgData name="Kasey Harris" userId="S::kharris@ohiosci.org::30b9d7ed-f84c-4e3d-9616-306060dba821" providerId="AD" clId="Web-{A6499286-6E20-4C2E-BD51-6E4CA1A7012F}" dt="2025-06-19T19:07:48.441" v="40"/>
          <ac:picMkLst>
            <pc:docMk/>
            <pc:sldMk cId="3163232263" sldId="270"/>
            <ac:picMk id="5" creationId="{DE923E53-CFE7-63F3-FC26-635E1651845A}"/>
          </ac:picMkLst>
        </pc:picChg>
      </pc:sldChg>
      <pc:sldChg chg="addSp delSp modSp add replId">
        <pc:chgData name="Kasey Harris" userId="S::kharris@ohiosci.org::30b9d7ed-f84c-4e3d-9616-306060dba821" providerId="AD" clId="Web-{A6499286-6E20-4C2E-BD51-6E4CA1A7012F}" dt="2025-06-20T14:17:11.945" v="1326" actId="20577"/>
        <pc:sldMkLst>
          <pc:docMk/>
          <pc:sldMk cId="250248111" sldId="271"/>
        </pc:sldMkLst>
        <pc:spChg chg="mod">
          <ac:chgData name="Kasey Harris" userId="S::kharris@ohiosci.org::30b9d7ed-f84c-4e3d-9616-306060dba821" providerId="AD" clId="Web-{A6499286-6E20-4C2E-BD51-6E4CA1A7012F}" dt="2025-06-20T13:59:00.618" v="1158" actId="1076"/>
          <ac:spMkLst>
            <pc:docMk/>
            <pc:sldMk cId="250248111" sldId="271"/>
            <ac:spMk id="5" creationId="{B87A09E4-CFFE-DDD8-FF60-842D266AFAC4}"/>
          </ac:spMkLst>
        </pc:spChg>
        <pc:spChg chg="add mod">
          <ac:chgData name="Kasey Harris" userId="S::kharris@ohiosci.org::30b9d7ed-f84c-4e3d-9616-306060dba821" providerId="AD" clId="Web-{A6499286-6E20-4C2E-BD51-6E4CA1A7012F}" dt="2025-06-20T14:04:49.570" v="1226" actId="1076"/>
          <ac:spMkLst>
            <pc:docMk/>
            <pc:sldMk cId="250248111" sldId="271"/>
            <ac:spMk id="7" creationId="{C2547426-AB45-AC35-6702-A62AB3AF564E}"/>
          </ac:spMkLst>
        </pc:spChg>
        <pc:spChg chg="mod">
          <ac:chgData name="Kasey Harris" userId="S::kharris@ohiosci.org::30b9d7ed-f84c-4e3d-9616-306060dba821" providerId="AD" clId="Web-{A6499286-6E20-4C2E-BD51-6E4CA1A7012F}" dt="2025-06-20T14:17:11.945" v="1326" actId="20577"/>
          <ac:spMkLst>
            <pc:docMk/>
            <pc:sldMk cId="250248111" sldId="271"/>
            <ac:spMk id="143" creationId="{6921B3AC-D1F4-D29D-256C-A84B7B8FA988}"/>
          </ac:spMkLst>
        </pc:spChg>
        <pc:picChg chg="mod">
          <ac:chgData name="Kasey Harris" userId="S::kharris@ohiosci.org::30b9d7ed-f84c-4e3d-9616-306060dba821" providerId="AD" clId="Web-{A6499286-6E20-4C2E-BD51-6E4CA1A7012F}" dt="2025-06-20T14:04:36.570" v="1225" actId="1076"/>
          <ac:picMkLst>
            <pc:docMk/>
            <pc:sldMk cId="250248111" sldId="271"/>
            <ac:picMk id="144" creationId="{45751185-EB19-D311-9DAD-4F0C362DA7B9}"/>
          </ac:picMkLst>
        </pc:picChg>
      </pc:sldChg>
      <pc:sldChg chg="addSp delSp modSp add ord replId">
        <pc:chgData name="Kasey Harris" userId="S::kharris@ohiosci.org::30b9d7ed-f84c-4e3d-9616-306060dba821" providerId="AD" clId="Web-{A6499286-6E20-4C2E-BD51-6E4CA1A7012F}" dt="2025-06-20T15:53:24.567" v="1355"/>
        <pc:sldMkLst>
          <pc:docMk/>
          <pc:sldMk cId="2614464439" sldId="272"/>
        </pc:sldMkLst>
        <pc:spChg chg="add mod">
          <ac:chgData name="Kasey Harris" userId="S::kharris@ohiosci.org::30b9d7ed-f84c-4e3d-9616-306060dba821" providerId="AD" clId="Web-{A6499286-6E20-4C2E-BD51-6E4CA1A7012F}" dt="2025-06-20T13:33:41.524" v="283" actId="1076"/>
          <ac:spMkLst>
            <pc:docMk/>
            <pc:sldMk cId="2614464439" sldId="272"/>
            <ac:spMk id="5" creationId="{0A2E9692-E9BA-9B3C-23DE-7B722B99B46A}"/>
          </ac:spMkLst>
        </pc:spChg>
        <pc:spChg chg="mod">
          <ac:chgData name="Kasey Harris" userId="S::kharris@ohiosci.org::30b9d7ed-f84c-4e3d-9616-306060dba821" providerId="AD" clId="Web-{A6499286-6E20-4C2E-BD51-6E4CA1A7012F}" dt="2025-06-20T13:33:38.289" v="282" actId="1076"/>
          <ac:spMkLst>
            <pc:docMk/>
            <pc:sldMk cId="2614464439" sldId="272"/>
            <ac:spMk id="141" creationId="{CD6F251B-EDDA-A7FF-4503-C7A0FCC18F4C}"/>
          </ac:spMkLst>
        </pc:spChg>
        <pc:graphicFrameChg chg="add mod modGraphic">
          <ac:chgData name="Kasey Harris" userId="S::kharris@ohiosci.org::30b9d7ed-f84c-4e3d-9616-306060dba821" providerId="AD" clId="Web-{A6499286-6E20-4C2E-BD51-6E4CA1A7012F}" dt="2025-06-20T13:34:10.775" v="291"/>
          <ac:graphicFrameMkLst>
            <pc:docMk/>
            <pc:sldMk cId="2614464439" sldId="272"/>
            <ac:graphicFrameMk id="4" creationId="{0917A66C-044A-FC9E-212C-5C74A9048984}"/>
          </ac:graphicFrameMkLst>
        </pc:graphicFrameChg>
        <pc:picChg chg="mod">
          <ac:chgData name="Kasey Harris" userId="S::kharris@ohiosci.org::30b9d7ed-f84c-4e3d-9616-306060dba821" providerId="AD" clId="Web-{A6499286-6E20-4C2E-BD51-6E4CA1A7012F}" dt="2025-06-20T13:33:59.040" v="287" actId="1076"/>
          <ac:picMkLst>
            <pc:docMk/>
            <pc:sldMk cId="2614464439" sldId="272"/>
            <ac:picMk id="144" creationId="{57CAC2E4-DA4C-CB8A-9485-919788B6DE3C}"/>
          </ac:picMkLst>
        </pc:picChg>
        <pc:cxnChg chg="add mod">
          <ac:chgData name="Kasey Harris" userId="S::kharris@ohiosci.org::30b9d7ed-f84c-4e3d-9616-306060dba821" providerId="AD" clId="Web-{A6499286-6E20-4C2E-BD51-6E4CA1A7012F}" dt="2025-06-20T13:33:31.680" v="281" actId="1076"/>
          <ac:cxnSpMkLst>
            <pc:docMk/>
            <pc:sldMk cId="2614464439" sldId="272"/>
            <ac:cxnSpMk id="6" creationId="{18EBA508-3C1C-BA17-2D23-35B1C7853FAC}"/>
          </ac:cxnSpMkLst>
        </pc:cxnChg>
      </pc:sldChg>
      <pc:sldChg chg="delSp modSp add replId">
        <pc:chgData name="Kasey Harris" userId="S::kharris@ohiosci.org::30b9d7ed-f84c-4e3d-9616-306060dba821" providerId="AD" clId="Web-{A6499286-6E20-4C2E-BD51-6E4CA1A7012F}" dt="2025-06-20T13:46:54.385" v="782" actId="20577"/>
        <pc:sldMkLst>
          <pc:docMk/>
          <pc:sldMk cId="1875926923" sldId="273"/>
        </pc:sldMkLst>
        <pc:spChg chg="mod">
          <ac:chgData name="Kasey Harris" userId="S::kharris@ohiosci.org::30b9d7ed-f84c-4e3d-9616-306060dba821" providerId="AD" clId="Web-{A6499286-6E20-4C2E-BD51-6E4CA1A7012F}" dt="2025-06-20T13:46:54.385" v="782" actId="20577"/>
          <ac:spMkLst>
            <pc:docMk/>
            <pc:sldMk cId="1875926923" sldId="273"/>
            <ac:spMk id="5" creationId="{47BEE416-A6DA-2765-A140-9C68CC2808C4}"/>
          </ac:spMkLst>
        </pc:spChg>
        <pc:spChg chg="mod">
          <ac:chgData name="Kasey Harris" userId="S::kharris@ohiosci.org::30b9d7ed-f84c-4e3d-9616-306060dba821" providerId="AD" clId="Web-{A6499286-6E20-4C2E-BD51-6E4CA1A7012F}" dt="2025-06-20T13:42:12.576" v="775" actId="1076"/>
          <ac:spMkLst>
            <pc:docMk/>
            <pc:sldMk cId="1875926923" sldId="273"/>
            <ac:spMk id="141" creationId="{24C40542-4BD6-80F9-0847-1EDF70B04D44}"/>
          </ac:spMkLst>
        </pc:spChg>
        <pc:picChg chg="mod">
          <ac:chgData name="Kasey Harris" userId="S::kharris@ohiosci.org::30b9d7ed-f84c-4e3d-9616-306060dba821" providerId="AD" clId="Web-{A6499286-6E20-4C2E-BD51-6E4CA1A7012F}" dt="2025-06-20T13:42:23.577" v="777" actId="1076"/>
          <ac:picMkLst>
            <pc:docMk/>
            <pc:sldMk cId="1875926923" sldId="273"/>
            <ac:picMk id="144" creationId="{C41ED453-E529-17BC-557A-33E9A2CBC04F}"/>
          </ac:picMkLst>
        </pc:picChg>
        <pc:cxnChg chg="mod">
          <ac:chgData name="Kasey Harris" userId="S::kharris@ohiosci.org::30b9d7ed-f84c-4e3d-9616-306060dba821" providerId="AD" clId="Web-{A6499286-6E20-4C2E-BD51-6E4CA1A7012F}" dt="2025-06-20T13:42:20.811" v="776" actId="14100"/>
          <ac:cxnSpMkLst>
            <pc:docMk/>
            <pc:sldMk cId="1875926923" sldId="273"/>
            <ac:cxnSpMk id="6" creationId="{AFB971C0-CBEB-4C45-ACAE-F61BBF5F8ED0}"/>
          </ac:cxnSpMkLst>
        </pc:cxnChg>
      </pc:sldChg>
      <pc:sldChg chg="addSp modSp add ord">
        <pc:chgData name="Kasey Harris" userId="S::kharris@ohiosci.org::30b9d7ed-f84c-4e3d-9616-306060dba821" providerId="AD" clId="Web-{A6499286-6E20-4C2E-BD51-6E4CA1A7012F}" dt="2025-06-20T14:03:51.786" v="1193" actId="14100"/>
        <pc:sldMkLst>
          <pc:docMk/>
          <pc:sldMk cId="1815533366" sldId="274"/>
        </pc:sldMkLst>
        <pc:spChg chg="mod">
          <ac:chgData name="Kasey Harris" userId="S::kharris@ohiosci.org::30b9d7ed-f84c-4e3d-9616-306060dba821" providerId="AD" clId="Web-{A6499286-6E20-4C2E-BD51-6E4CA1A7012F}" dt="2025-06-20T14:03:05.160" v="1186"/>
          <ac:spMkLst>
            <pc:docMk/>
            <pc:sldMk cId="1815533366" sldId="274"/>
            <ac:spMk id="228" creationId="{00000000-0000-0000-0000-000000000000}"/>
          </ac:spMkLst>
        </pc:spChg>
        <pc:spChg chg="mod">
          <ac:chgData name="Kasey Harris" userId="S::kharris@ohiosci.org::30b9d7ed-f84c-4e3d-9616-306060dba821" providerId="AD" clId="Web-{A6499286-6E20-4C2E-BD51-6E4CA1A7012F}" dt="2025-06-20T14:03:15.582" v="1188" actId="1076"/>
          <ac:spMkLst>
            <pc:docMk/>
            <pc:sldMk cId="1815533366" sldId="274"/>
            <ac:spMk id="229" creationId="{00000000-0000-0000-0000-000000000000}"/>
          </ac:spMkLst>
        </pc:spChg>
        <pc:spChg chg="mod">
          <ac:chgData name="Kasey Harris" userId="S::kharris@ohiosci.org::30b9d7ed-f84c-4e3d-9616-306060dba821" providerId="AD" clId="Web-{A6499286-6E20-4C2E-BD51-6E4CA1A7012F}" dt="2025-06-20T14:03:43.270" v="1191" actId="1076"/>
          <ac:spMkLst>
            <pc:docMk/>
            <pc:sldMk cId="1815533366" sldId="274"/>
            <ac:spMk id="230" creationId="{00000000-0000-0000-0000-000000000000}"/>
          </ac:spMkLst>
        </pc:spChg>
        <pc:spChg chg="mod">
          <ac:chgData name="Kasey Harris" userId="S::kharris@ohiosci.org::30b9d7ed-f84c-4e3d-9616-306060dba821" providerId="AD" clId="Web-{A6499286-6E20-4C2E-BD51-6E4CA1A7012F}" dt="2025-06-20T14:03:46.349" v="1192" actId="1076"/>
          <ac:spMkLst>
            <pc:docMk/>
            <pc:sldMk cId="1815533366" sldId="274"/>
            <ac:spMk id="231" creationId="{00000000-0000-0000-0000-000000000000}"/>
          </ac:spMkLst>
        </pc:spChg>
        <pc:picChg chg="add mod ord">
          <ac:chgData name="Kasey Harris" userId="S::kharris@ohiosci.org::30b9d7ed-f84c-4e3d-9616-306060dba821" providerId="AD" clId="Web-{A6499286-6E20-4C2E-BD51-6E4CA1A7012F}" dt="2025-06-20T14:03:51.786" v="1193" actId="14100"/>
          <ac:picMkLst>
            <pc:docMk/>
            <pc:sldMk cId="1815533366" sldId="274"/>
            <ac:picMk id="3" creationId="{B4A17DEC-DEEB-8C3B-EDA0-FC10B9319D16}"/>
          </ac:picMkLst>
        </pc:picChg>
      </pc:sldChg>
      <pc:sldChg chg="add del">
        <pc:chgData name="Kasey Harris" userId="S::kharris@ohiosci.org::30b9d7ed-f84c-4e3d-9616-306060dba821" providerId="AD" clId="Web-{A6499286-6E20-4C2E-BD51-6E4CA1A7012F}" dt="2025-06-20T14:08:40.861" v="1231"/>
        <pc:sldMkLst>
          <pc:docMk/>
          <pc:sldMk cId="1396388763" sldId="275"/>
        </pc:sldMkLst>
      </pc:sldChg>
      <pc:sldChg chg="modSp add del">
        <pc:chgData name="Kasey Harris" userId="S::kharris@ohiosci.org::30b9d7ed-f84c-4e3d-9616-306060dba821" providerId="AD" clId="Web-{A6499286-6E20-4C2E-BD51-6E4CA1A7012F}" dt="2025-06-20T14:11:24.165" v="1278"/>
        <pc:sldMkLst>
          <pc:docMk/>
          <pc:sldMk cId="884653304" sldId="276"/>
        </pc:sldMkLst>
      </pc:sldChg>
      <pc:sldChg chg="modSp add replId">
        <pc:chgData name="Kasey Harris" userId="S::kharris@ohiosci.org::30b9d7ed-f84c-4e3d-9616-306060dba821" providerId="AD" clId="Web-{A6499286-6E20-4C2E-BD51-6E4CA1A7012F}" dt="2025-06-20T14:11:19.164" v="1277" actId="20577"/>
        <pc:sldMkLst>
          <pc:docMk/>
          <pc:sldMk cId="1476996980" sldId="277"/>
        </pc:sldMkLst>
        <pc:spChg chg="mod">
          <ac:chgData name="Kasey Harris" userId="S::kharris@ohiosci.org::30b9d7ed-f84c-4e3d-9616-306060dba821" providerId="AD" clId="Web-{A6499286-6E20-4C2E-BD51-6E4CA1A7012F}" dt="2025-06-20T14:11:19.164" v="1277" actId="20577"/>
          <ac:spMkLst>
            <pc:docMk/>
            <pc:sldMk cId="1476996980" sldId="277"/>
            <ac:spMk id="141" creationId="{66BFB9C8-9041-B1BC-6D01-61D6D5C6FBF0}"/>
          </ac:spMkLst>
        </pc:spChg>
        <pc:spChg chg="mod">
          <ac:chgData name="Kasey Harris" userId="S::kharris@ohiosci.org::30b9d7ed-f84c-4e3d-9616-306060dba821" providerId="AD" clId="Web-{A6499286-6E20-4C2E-BD51-6E4CA1A7012F}" dt="2025-06-20T14:11:07.601" v="1275" actId="1076"/>
          <ac:spMkLst>
            <pc:docMk/>
            <pc:sldMk cId="1476996980" sldId="277"/>
            <ac:spMk id="143" creationId="{F9B122F9-8FA9-DD97-4985-C3897DE1B96F}"/>
          </ac:spMkLst>
        </pc:spChg>
        <pc:picChg chg="mod">
          <ac:chgData name="Kasey Harris" userId="S::kharris@ohiosci.org::30b9d7ed-f84c-4e3d-9616-306060dba821" providerId="AD" clId="Web-{A6499286-6E20-4C2E-BD51-6E4CA1A7012F}" dt="2025-06-20T14:10:34.038" v="1263" actId="1076"/>
          <ac:picMkLst>
            <pc:docMk/>
            <pc:sldMk cId="1476996980" sldId="277"/>
            <ac:picMk id="144" creationId="{D1115BAB-AD43-91B9-C39F-B085F0B602E5}"/>
          </ac:picMkLst>
        </pc:picChg>
      </pc:sldChg>
      <pc:sldChg chg="modSp add del">
        <pc:chgData name="Kasey Harris" userId="S::kharris@ohiosci.org::30b9d7ed-f84c-4e3d-9616-306060dba821" providerId="AD" clId="Web-{A6499286-6E20-4C2E-BD51-6E4CA1A7012F}" dt="2025-06-20T14:15:35.191" v="1311"/>
        <pc:sldMkLst>
          <pc:docMk/>
          <pc:sldMk cId="2389438940" sldId="278"/>
        </pc:sldMkLst>
      </pc:sldChg>
      <pc:sldChg chg="add del replId">
        <pc:chgData name="Kasey Harris" userId="S::kharris@ohiosci.org::30b9d7ed-f84c-4e3d-9616-306060dba821" providerId="AD" clId="Web-{A6499286-6E20-4C2E-BD51-6E4CA1A7012F}" dt="2025-06-20T14:08:47.674" v="1232"/>
        <pc:sldMkLst>
          <pc:docMk/>
          <pc:sldMk cId="3379010835" sldId="278"/>
        </pc:sldMkLst>
      </pc:sldChg>
      <pc:sldChg chg="addSp delSp modSp add replId">
        <pc:chgData name="Kasey Harris" userId="S::kharris@ohiosci.org::30b9d7ed-f84c-4e3d-9616-306060dba821" providerId="AD" clId="Web-{A6499286-6E20-4C2E-BD51-6E4CA1A7012F}" dt="2025-06-20T14:17:27.258" v="1328" actId="20577"/>
        <pc:sldMkLst>
          <pc:docMk/>
          <pc:sldMk cId="2939754464" sldId="279"/>
        </pc:sldMkLst>
        <pc:spChg chg="add mod">
          <ac:chgData name="Kasey Harris" userId="S::kharris@ohiosci.org::30b9d7ed-f84c-4e3d-9616-306060dba821" providerId="AD" clId="Web-{A6499286-6E20-4C2E-BD51-6E4CA1A7012F}" dt="2025-06-20T14:17:27.258" v="1328" actId="20577"/>
          <ac:spMkLst>
            <pc:docMk/>
            <pc:sldMk cId="2939754464" sldId="279"/>
            <ac:spMk id="2" creationId="{EB0BE171-6DEC-EBEC-4DDB-039216E24C23}"/>
          </ac:spMkLst>
        </pc:spChg>
        <pc:spChg chg="add mod">
          <ac:chgData name="Kasey Harris" userId="S::kharris@ohiosci.org::30b9d7ed-f84c-4e3d-9616-306060dba821" providerId="AD" clId="Web-{A6499286-6E20-4C2E-BD51-6E4CA1A7012F}" dt="2025-06-20T14:16:14.708" v="1319" actId="1076"/>
          <ac:spMkLst>
            <pc:docMk/>
            <pc:sldMk cId="2939754464" sldId="279"/>
            <ac:spMk id="3" creationId="{6FAD37D1-4FDF-9705-51F8-D0260917E0D0}"/>
          </ac:spMkLst>
        </pc:spChg>
        <pc:picChg chg="mod">
          <ac:chgData name="Kasey Harris" userId="S::kharris@ohiosci.org::30b9d7ed-f84c-4e3d-9616-306060dba821" providerId="AD" clId="Web-{A6499286-6E20-4C2E-BD51-6E4CA1A7012F}" dt="2025-06-20T14:15:02.814" v="1298" actId="14100"/>
          <ac:picMkLst>
            <pc:docMk/>
            <pc:sldMk cId="2939754464" sldId="279"/>
            <ac:picMk id="142" creationId="{58EB10CF-B5EE-0448-1C34-E7AB56780FB7}"/>
          </ac:picMkLst>
        </pc:picChg>
        <pc:picChg chg="mod">
          <ac:chgData name="Kasey Harris" userId="S::kharris@ohiosci.org::30b9d7ed-f84c-4e3d-9616-306060dba821" providerId="AD" clId="Web-{A6499286-6E20-4C2E-BD51-6E4CA1A7012F}" dt="2025-06-20T14:16:28.255" v="1320" actId="1076"/>
          <ac:picMkLst>
            <pc:docMk/>
            <pc:sldMk cId="2939754464" sldId="279"/>
            <ac:picMk id="144" creationId="{2E309BF1-203E-9605-4E47-BCB34A16CD5E}"/>
          </ac:picMkLst>
        </pc:picChg>
      </pc:sldChg>
      <pc:sldChg chg="addSp delSp modSp add del">
        <pc:chgData name="Kasey Harris" userId="S::kharris@ohiosci.org::30b9d7ed-f84c-4e3d-9616-306060dba821" providerId="AD" clId="Web-{A6499286-6E20-4C2E-BD51-6E4CA1A7012F}" dt="2025-06-20T14:22:00.550" v="1353"/>
        <pc:sldMkLst>
          <pc:docMk/>
          <pc:sldMk cId="2035872512" sldId="280"/>
        </pc:sldMkLst>
      </pc:sldChg>
      <pc:sldChg chg="add del">
        <pc:chgData name="Kasey Harris" userId="S::kharris@ohiosci.org::30b9d7ed-f84c-4e3d-9616-306060dba821" providerId="AD" clId="Web-{A6499286-6E20-4C2E-BD51-6E4CA1A7012F}" dt="2025-06-20T14:19:52.170" v="1332"/>
        <pc:sldMkLst>
          <pc:docMk/>
          <pc:sldMk cId="433117219" sldId="281"/>
        </pc:sldMkLst>
      </pc:sldChg>
      <pc:sldChg chg="addSp delSp modSp add replId">
        <pc:chgData name="Kasey Harris" userId="S::kharris@ohiosci.org::30b9d7ed-f84c-4e3d-9616-306060dba821" providerId="AD" clId="Web-{A6499286-6E20-4C2E-BD51-6E4CA1A7012F}" dt="2025-06-20T14:21:54.769" v="1352" actId="1076"/>
        <pc:sldMkLst>
          <pc:docMk/>
          <pc:sldMk cId="1648458340" sldId="282"/>
        </pc:sldMkLst>
        <pc:spChg chg="add mod">
          <ac:chgData name="Kasey Harris" userId="S::kharris@ohiosci.org::30b9d7ed-f84c-4e3d-9616-306060dba821" providerId="AD" clId="Web-{A6499286-6E20-4C2E-BD51-6E4CA1A7012F}" dt="2025-06-20T14:21:54.769" v="1352" actId="1076"/>
          <ac:spMkLst>
            <pc:docMk/>
            <pc:sldMk cId="1648458340" sldId="282"/>
            <ac:spMk id="5" creationId="{E3C5FD7C-4705-AD99-3771-73CA0572CEAF}"/>
          </ac:spMkLst>
        </pc:spChg>
        <pc:spChg chg="add mod">
          <ac:chgData name="Kasey Harris" userId="S::kharris@ohiosci.org::30b9d7ed-f84c-4e3d-9616-306060dba821" providerId="AD" clId="Web-{A6499286-6E20-4C2E-BD51-6E4CA1A7012F}" dt="2025-06-20T14:21:43.003" v="1349" actId="20577"/>
          <ac:spMkLst>
            <pc:docMk/>
            <pc:sldMk cId="1648458340" sldId="282"/>
            <ac:spMk id="7" creationId="{6B621D14-EB66-9BB7-BCE9-E228A8D3CA88}"/>
          </ac:spMkLst>
        </pc:spChg>
      </pc:sldChg>
      <pc:sldChg chg="add del">
        <pc:chgData name="Kasey Harris" userId="S::kharris@ohiosci.org::30b9d7ed-f84c-4e3d-9616-306060dba821" providerId="AD" clId="Web-{A6499286-6E20-4C2E-BD51-6E4CA1A7012F}" dt="2025-06-20T14:20:25.890" v="1334"/>
        <pc:sldMkLst>
          <pc:docMk/>
          <pc:sldMk cId="2580325827" sldId="283"/>
        </pc:sldMkLst>
      </pc:sldChg>
    </pc:docChg>
  </pc:docChgLst>
  <pc:docChgLst>
    <pc:chgData name="Sheila Cubick" userId="cdebba87-4d6d-4e96-9533-e4e48bd45646" providerId="ADAL" clId="{F2246BA0-3E43-4485-8FA5-229F23984588}"/>
    <pc:docChg chg="undo custSel addSld delSld modSld sldOrd">
      <pc:chgData name="Sheila Cubick" userId="cdebba87-4d6d-4e96-9533-e4e48bd45646" providerId="ADAL" clId="{F2246BA0-3E43-4485-8FA5-229F23984588}" dt="2025-08-07T22:58:19.357" v="218" actId="1076"/>
      <pc:docMkLst>
        <pc:docMk/>
      </pc:docMkLst>
      <pc:sldChg chg="modSp mod">
        <pc:chgData name="Sheila Cubick" userId="cdebba87-4d6d-4e96-9533-e4e48bd45646" providerId="ADAL" clId="{F2246BA0-3E43-4485-8FA5-229F23984588}" dt="2025-08-07T22:54:58.805" v="106" actId="1076"/>
        <pc:sldMkLst>
          <pc:docMk/>
          <pc:sldMk cId="1815533366" sldId="274"/>
        </pc:sldMkLst>
        <pc:spChg chg="mod">
          <ac:chgData name="Sheila Cubick" userId="cdebba87-4d6d-4e96-9533-e4e48bd45646" providerId="ADAL" clId="{F2246BA0-3E43-4485-8FA5-229F23984588}" dt="2025-08-07T22:54:58.805" v="106" actId="1076"/>
          <ac:spMkLst>
            <pc:docMk/>
            <pc:sldMk cId="1815533366" sldId="274"/>
            <ac:spMk id="228" creationId="{00000000-0000-0000-0000-000000000000}"/>
          </ac:spMkLst>
        </pc:spChg>
      </pc:sldChg>
      <pc:sldChg chg="modSp del mod">
        <pc:chgData name="Sheila Cubick" userId="cdebba87-4d6d-4e96-9533-e4e48bd45646" providerId="ADAL" clId="{F2246BA0-3E43-4485-8FA5-229F23984588}" dt="2025-08-07T22:50:24.641" v="36" actId="2696"/>
        <pc:sldMkLst>
          <pc:docMk/>
          <pc:sldMk cId="1648458340" sldId="282"/>
        </pc:sldMkLst>
        <pc:spChg chg="mod">
          <ac:chgData name="Sheila Cubick" userId="cdebba87-4d6d-4e96-9533-e4e48bd45646" providerId="ADAL" clId="{F2246BA0-3E43-4485-8FA5-229F23984588}" dt="2025-08-07T22:48:07.202" v="17" actId="14100"/>
          <ac:spMkLst>
            <pc:docMk/>
            <pc:sldMk cId="1648458340" sldId="282"/>
            <ac:spMk id="7" creationId="{6B621D14-EB66-9BB7-BCE9-E228A8D3CA88}"/>
          </ac:spMkLst>
        </pc:spChg>
      </pc:sldChg>
      <pc:sldChg chg="addSp delSp modSp add mod ord">
        <pc:chgData name="Sheila Cubick" userId="cdebba87-4d6d-4e96-9533-e4e48bd45646" providerId="ADAL" clId="{F2246BA0-3E43-4485-8FA5-229F23984588}" dt="2025-08-07T22:54:28.414" v="102"/>
        <pc:sldMkLst>
          <pc:docMk/>
          <pc:sldMk cId="2053906230" sldId="285"/>
        </pc:sldMkLst>
        <pc:spChg chg="del mod">
          <ac:chgData name="Sheila Cubick" userId="cdebba87-4d6d-4e96-9533-e4e48bd45646" providerId="ADAL" clId="{F2246BA0-3E43-4485-8FA5-229F23984588}" dt="2025-08-07T22:48:49.060" v="26" actId="478"/>
          <ac:spMkLst>
            <pc:docMk/>
            <pc:sldMk cId="2053906230" sldId="285"/>
            <ac:spMk id="2" creationId="{D327DD93-6825-D70C-54B0-51C826ED6F34}"/>
          </ac:spMkLst>
        </pc:spChg>
        <pc:spChg chg="del mod">
          <ac:chgData name="Sheila Cubick" userId="cdebba87-4d6d-4e96-9533-e4e48bd45646" providerId="ADAL" clId="{F2246BA0-3E43-4485-8FA5-229F23984588}" dt="2025-08-07T22:47:35.772" v="12"/>
          <ac:spMkLst>
            <pc:docMk/>
            <pc:sldMk cId="2053906230" sldId="285"/>
            <ac:spMk id="3" creationId="{44F4217B-7B60-649F-28BB-37FA22D62875}"/>
          </ac:spMkLst>
        </pc:spChg>
        <pc:spChg chg="add mod">
          <ac:chgData name="Sheila Cubick" userId="cdebba87-4d6d-4e96-9533-e4e48bd45646" providerId="ADAL" clId="{F2246BA0-3E43-4485-8FA5-229F23984588}" dt="2025-08-07T22:50:42.389" v="37" actId="1076"/>
          <ac:spMkLst>
            <pc:docMk/>
            <pc:sldMk cId="2053906230" sldId="285"/>
            <ac:spMk id="6" creationId="{2BF34A7D-7FF9-B4A9-E618-D3D2A844D064}"/>
          </ac:spMkLst>
        </pc:spChg>
        <pc:spChg chg="add mod">
          <ac:chgData name="Sheila Cubick" userId="cdebba87-4d6d-4e96-9533-e4e48bd45646" providerId="ADAL" clId="{F2246BA0-3E43-4485-8FA5-229F23984588}" dt="2025-08-07T22:48:44.795" v="25" actId="1076"/>
          <ac:spMkLst>
            <pc:docMk/>
            <pc:sldMk cId="2053906230" sldId="285"/>
            <ac:spMk id="7" creationId="{9D97F2DC-E625-1E1E-2676-83E24973E321}"/>
          </ac:spMkLst>
        </pc:spChg>
        <pc:spChg chg="add del mod">
          <ac:chgData name="Sheila Cubick" userId="cdebba87-4d6d-4e96-9533-e4e48bd45646" providerId="ADAL" clId="{F2246BA0-3E43-4485-8FA5-229F23984588}" dt="2025-08-07T22:48:59.110" v="27" actId="478"/>
          <ac:spMkLst>
            <pc:docMk/>
            <pc:sldMk cId="2053906230" sldId="285"/>
            <ac:spMk id="9" creationId="{4E611EDE-6755-DD19-EF6C-381A3AF3FC29}"/>
          </ac:spMkLst>
        </pc:spChg>
        <pc:picChg chg="mod">
          <ac:chgData name="Sheila Cubick" userId="cdebba87-4d6d-4e96-9533-e4e48bd45646" providerId="ADAL" clId="{F2246BA0-3E43-4485-8FA5-229F23984588}" dt="2025-08-07T22:48:18.975" v="19" actId="1076"/>
          <ac:picMkLst>
            <pc:docMk/>
            <pc:sldMk cId="2053906230" sldId="285"/>
            <ac:picMk id="5" creationId="{DE923E53-CFE7-63F3-FC26-635E1651845A}"/>
          </ac:picMkLst>
        </pc:picChg>
      </pc:sldChg>
      <pc:sldChg chg="addSp delSp modSp add mod">
        <pc:chgData name="Sheila Cubick" userId="cdebba87-4d6d-4e96-9533-e4e48bd45646" providerId="ADAL" clId="{F2246BA0-3E43-4485-8FA5-229F23984588}" dt="2025-08-07T22:58:19.357" v="218" actId="1076"/>
        <pc:sldMkLst>
          <pc:docMk/>
          <pc:sldMk cId="1692079070" sldId="286"/>
        </pc:sldMkLst>
        <pc:spChg chg="del mod">
          <ac:chgData name="Sheila Cubick" userId="cdebba87-4d6d-4e96-9533-e4e48bd45646" providerId="ADAL" clId="{F2246BA0-3E43-4485-8FA5-229F23984588}" dt="2025-08-07T22:54:10.950" v="100"/>
          <ac:spMkLst>
            <pc:docMk/>
            <pc:sldMk cId="1692079070" sldId="286"/>
            <ac:spMk id="2" creationId="{EB0BE171-6DEC-EBEC-4DDB-039216E24C23}"/>
          </ac:spMkLst>
        </pc:spChg>
        <pc:spChg chg="mod">
          <ac:chgData name="Sheila Cubick" userId="cdebba87-4d6d-4e96-9533-e4e48bd45646" providerId="ADAL" clId="{F2246BA0-3E43-4485-8FA5-229F23984588}" dt="2025-08-07T22:58:19.357" v="218" actId="1076"/>
          <ac:spMkLst>
            <pc:docMk/>
            <pc:sldMk cId="1692079070" sldId="286"/>
            <ac:spMk id="3" creationId="{6FAD37D1-4FDF-9705-51F8-D0260917E0D0}"/>
          </ac:spMkLst>
        </pc:spChg>
        <pc:spChg chg="add mod">
          <ac:chgData name="Sheila Cubick" userId="cdebba87-4d6d-4e96-9533-e4e48bd45646" providerId="ADAL" clId="{F2246BA0-3E43-4485-8FA5-229F23984588}" dt="2025-08-07T22:57:15.280" v="162" actId="1076"/>
          <ac:spMkLst>
            <pc:docMk/>
            <pc:sldMk cId="1692079070" sldId="286"/>
            <ac:spMk id="4" creationId="{76477EBD-8421-B78B-15DA-7247543FBDC4}"/>
          </ac:spMkLst>
        </pc:spChg>
        <pc:picChg chg="ord">
          <ac:chgData name="Sheila Cubick" userId="cdebba87-4d6d-4e96-9533-e4e48bd45646" providerId="ADAL" clId="{F2246BA0-3E43-4485-8FA5-229F23984588}" dt="2025-08-07T22:56:40.880" v="148" actId="167"/>
          <ac:picMkLst>
            <pc:docMk/>
            <pc:sldMk cId="1692079070" sldId="286"/>
            <ac:picMk id="142" creationId="{58EB10CF-B5EE-0448-1C34-E7AB56780FB7}"/>
          </ac:picMkLst>
        </pc:picChg>
      </pc:sldChg>
    </pc:docChg>
  </pc:docChgLst>
  <pc:docChgLst>
    <pc:chgData name="Kasey Harris" userId="S::kharris@ohiosci.org::30b9d7ed-f84c-4e3d-9616-306060dba821" providerId="AD" clId="Web-{DC092D27-D81B-9063-8B89-D12F09DBBE14}"/>
    <pc:docChg chg="addSld delSld">
      <pc:chgData name="Kasey Harris" userId="S::kharris@ohiosci.org::30b9d7ed-f84c-4e3d-9616-306060dba821" providerId="AD" clId="Web-{DC092D27-D81B-9063-8B89-D12F09DBBE14}" dt="2025-06-30T23:26:46.752" v="2"/>
      <pc:docMkLst>
        <pc:docMk/>
      </pc:docMkLst>
      <pc:sldChg chg="del">
        <pc:chgData name="Kasey Harris" userId="S::kharris@ohiosci.org::30b9d7ed-f84c-4e3d-9616-306060dba821" providerId="AD" clId="Web-{DC092D27-D81B-9063-8B89-D12F09DBBE14}" dt="2025-06-30T23:26:29.674" v="1"/>
        <pc:sldMkLst>
          <pc:docMk/>
          <pc:sldMk cId="863008469" sldId="267"/>
        </pc:sldMkLst>
      </pc:sldChg>
      <pc:sldChg chg="add">
        <pc:chgData name="Kasey Harris" userId="S::kharris@ohiosci.org::30b9d7ed-f84c-4e3d-9616-306060dba821" providerId="AD" clId="Web-{DC092D27-D81B-9063-8B89-D12F09DBBE14}" dt="2025-06-30T23:26:23.908" v="0"/>
        <pc:sldMkLst>
          <pc:docMk/>
          <pc:sldMk cId="1955029786" sldId="283"/>
        </pc:sldMkLst>
      </pc:sldChg>
      <pc:sldChg chg="add">
        <pc:chgData name="Kasey Harris" userId="S::kharris@ohiosci.org::30b9d7ed-f84c-4e3d-9616-306060dba821" providerId="AD" clId="Web-{DC092D27-D81B-9063-8B89-D12F09DBBE14}" dt="2025-06-30T23:26:46.752" v="2"/>
        <pc:sldMkLst>
          <pc:docMk/>
          <pc:sldMk cId="440556175" sldId="2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53AE997B-E2D0-5AEA-E6C0-A04C1358DB33}"/>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A281FEC1-57A9-90B0-BFA9-206C86528D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7394CA04-4B9D-A08E-374A-B93C8B0F669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5006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884FF672-C04E-7C98-1A5A-E57B8B1131E7}"/>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A354DA68-BFFD-9AC3-5A7D-120F72909E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B64E6049-D042-23DE-0FC0-37C1A3F7278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2304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694AB1A9-6812-8EA0-C61E-2958E72251EA}"/>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7D5C5E3D-2AD4-025B-68B5-9E4DD597B4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DC9F4E98-053B-CC54-3325-B31800F6F80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470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2BB0905B-C5D1-7B07-C436-4CA68E8460A0}"/>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C50754E7-641E-ACD8-7213-1F61769FDB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01AC650E-5A4C-4764-F5B1-48DB3B1E1CC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3409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4BBCFEDD-BDD0-3088-D1BD-34E91A681DC9}"/>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FA95B6BF-7104-8E00-5CD1-C23C758466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13D1D3DA-0DBC-383A-1864-F3D5B8BFCD0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5175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B36CFF42-BB20-BD5A-BAE6-6EE3EDB3BB15}"/>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975069FB-8A37-8AD1-72DD-58B2BDBBC6E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44608DC4-3323-AC92-791C-D3A7550C137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109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908F08B9-B9FA-F626-C9C1-2CEEF9D15873}"/>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24619A71-3B76-6CEB-F5B1-48CDD1DAA0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69060556-D815-1894-D0F1-15F39A86EC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8402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A64140D5-7D95-AE1A-6D89-36788AFB4E43}"/>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DAB54395-362F-7D15-2A2B-14B103A15B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7ACC7CCA-BA51-62E5-611A-6EAFEFA0F2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2475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DB15D306-5181-A11E-38D0-0EDEDC0F8C69}"/>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B217F872-F714-78B9-712C-1F9157F7C1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C0181796-9D08-7755-523D-06F9F1FEFA8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3421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3d8a9aec05_0_158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3d8a9aec05_0_1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07C78F9D-43A1-0C38-53BE-E912838D2D75}"/>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D3013D01-736F-EF21-AA95-3F0F23409CF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ADEC4F4F-A888-E2FC-9AE7-A0ADEEE4E6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61946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07C78F9D-43A1-0C38-53BE-E912838D2D75}"/>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D3013D01-736F-EF21-AA95-3F0F23409CF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ADEC4F4F-A888-E2FC-9AE7-A0ADEEE4E6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9779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3d8a9aec05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3d8a9aec0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3d8a9aec05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3d8a9aec05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3d8a9aec05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3d8a9aec05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3d8a9aec05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3d8a9aec05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3d8a9aec05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3d8a9aec05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a:extLst>
            <a:ext uri="{FF2B5EF4-FFF2-40B4-BE49-F238E27FC236}">
              <a16:creationId xmlns:a16="http://schemas.microsoft.com/office/drawing/2014/main" id="{5BE4EBD9-77C3-6D63-14A2-898F9DF7A055}"/>
            </a:ext>
          </a:extLst>
        </p:cNvPr>
        <p:cNvGrpSpPr/>
        <p:nvPr/>
      </p:nvGrpSpPr>
      <p:grpSpPr>
        <a:xfrm>
          <a:off x="0" y="0"/>
          <a:ext cx="0" cy="0"/>
          <a:chOff x="0" y="0"/>
          <a:chExt cx="0" cy="0"/>
        </a:xfrm>
      </p:grpSpPr>
      <p:sp>
        <p:nvSpPr>
          <p:cNvPr id="138" name="Google Shape;138;g23d8a9aec05_1_34:notes">
            <a:extLst>
              <a:ext uri="{FF2B5EF4-FFF2-40B4-BE49-F238E27FC236}">
                <a16:creationId xmlns:a16="http://schemas.microsoft.com/office/drawing/2014/main" id="{796FBED1-D8A4-414E-A432-87A63842AD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3d8a9aec05_1_34:notes">
            <a:extLst>
              <a:ext uri="{FF2B5EF4-FFF2-40B4-BE49-F238E27FC236}">
                <a16:creationId xmlns:a16="http://schemas.microsoft.com/office/drawing/2014/main" id="{AD6FD1F8-E5C3-45C1-063D-DC1DC9921F8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9048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g23d8a9aec05_0_1511"/>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1" name="Google Shape;11;g23d8a9aec05_0_1511"/>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2" name="Google Shape;12;g23d8a9aec05_0_151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g23d8a9aec05_0_1546"/>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46" name="Google Shape;46;g23d8a9aec05_0_1546"/>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47" name="Google Shape;47;g23d8a9aec05_0_154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g23d8a9aec05_0_155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grpSp>
        <p:nvGrpSpPr>
          <p:cNvPr id="51" name="Google Shape;51;g23d8a9aec05_0_1552"/>
          <p:cNvGrpSpPr/>
          <p:nvPr/>
        </p:nvGrpSpPr>
        <p:grpSpPr>
          <a:xfrm>
            <a:off x="-417513" y="0"/>
            <a:ext cx="12584114" cy="6853238"/>
            <a:chOff x="-417513" y="0"/>
            <a:chExt cx="12584114" cy="6853238"/>
          </a:xfrm>
        </p:grpSpPr>
        <p:sp>
          <p:nvSpPr>
            <p:cNvPr id="52" name="Google Shape;52;g23d8a9aec05_0_1552"/>
            <p:cNvSpPr/>
            <p:nvPr/>
          </p:nvSpPr>
          <p:spPr>
            <a:xfrm>
              <a:off x="1306513" y="0"/>
              <a:ext cx="3862388" cy="6843712"/>
            </a:xfrm>
            <a:custGeom>
              <a:avLst/>
              <a:gdLst/>
              <a:ahLst/>
              <a:cxnLst/>
              <a:rect l="l" t="t" r="r" b="b"/>
              <a:pathLst>
                <a:path w="813" h="1440" extrusionOk="0">
                  <a:moveTo>
                    <a:pt x="813" y="0"/>
                  </a:moveTo>
                  <a:cubicBezTo>
                    <a:pt x="331" y="221"/>
                    <a:pt x="0" y="1039"/>
                    <a:pt x="43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g23d8a9aec05_0_1552"/>
            <p:cNvSpPr/>
            <p:nvPr/>
          </p:nvSpPr>
          <p:spPr>
            <a:xfrm>
              <a:off x="10626725" y="9525"/>
              <a:ext cx="1539875" cy="555625"/>
            </a:xfrm>
            <a:custGeom>
              <a:avLst/>
              <a:gdLst/>
              <a:ahLst/>
              <a:cxnLst/>
              <a:rect l="l" t="t" r="r" b="b"/>
              <a:pathLst>
                <a:path w="324" h="117" extrusionOk="0">
                  <a:moveTo>
                    <a:pt x="324" y="117"/>
                  </a:moveTo>
                  <a:cubicBezTo>
                    <a:pt x="223" y="64"/>
                    <a:pt x="107" y="2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g23d8a9aec05_0_1552"/>
            <p:cNvSpPr/>
            <p:nvPr/>
          </p:nvSpPr>
          <p:spPr>
            <a:xfrm>
              <a:off x="10247313" y="5013325"/>
              <a:ext cx="1919288" cy="1830388"/>
            </a:xfrm>
            <a:custGeom>
              <a:avLst/>
              <a:gdLst/>
              <a:ahLst/>
              <a:cxnLst/>
              <a:rect l="l" t="t" r="r" b="b"/>
              <a:pathLst>
                <a:path w="404" h="385" extrusionOk="0">
                  <a:moveTo>
                    <a:pt x="0" y="385"/>
                  </a:moveTo>
                  <a:cubicBezTo>
                    <a:pt x="146" y="272"/>
                    <a:pt x="285" y="142"/>
                    <a:pt x="404"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g23d8a9aec05_0_1552"/>
            <p:cNvSpPr/>
            <p:nvPr/>
          </p:nvSpPr>
          <p:spPr>
            <a:xfrm>
              <a:off x="1120775" y="0"/>
              <a:ext cx="3676651" cy="6843712"/>
            </a:xfrm>
            <a:custGeom>
              <a:avLst/>
              <a:gdLst/>
              <a:ahLst/>
              <a:cxnLst/>
              <a:rect l="l" t="t" r="r" b="b"/>
              <a:pathLst>
                <a:path w="774" h="1440" extrusionOk="0">
                  <a:moveTo>
                    <a:pt x="774" y="0"/>
                  </a:moveTo>
                  <a:cubicBezTo>
                    <a:pt x="312" y="240"/>
                    <a:pt x="0" y="1034"/>
                    <a:pt x="411" y="144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g23d8a9aec05_0_1552"/>
            <p:cNvSpPr/>
            <p:nvPr/>
          </p:nvSpPr>
          <p:spPr>
            <a:xfrm>
              <a:off x="11202988" y="9525"/>
              <a:ext cx="963613" cy="366713"/>
            </a:xfrm>
            <a:custGeom>
              <a:avLst/>
              <a:gdLst/>
              <a:ahLst/>
              <a:cxnLst/>
              <a:rect l="l" t="t" r="r" b="b"/>
              <a:pathLst>
                <a:path w="203" h="77" extrusionOk="0">
                  <a:moveTo>
                    <a:pt x="203" y="77"/>
                  </a:moveTo>
                  <a:cubicBezTo>
                    <a:pt x="138" y="46"/>
                    <a:pt x="68" y="2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g23d8a9aec05_0_1552"/>
            <p:cNvSpPr/>
            <p:nvPr/>
          </p:nvSpPr>
          <p:spPr>
            <a:xfrm>
              <a:off x="10494963" y="5275263"/>
              <a:ext cx="1666875" cy="1577975"/>
            </a:xfrm>
            <a:custGeom>
              <a:avLst/>
              <a:gdLst/>
              <a:ahLst/>
              <a:cxnLst/>
              <a:rect l="l" t="t" r="r" b="b"/>
              <a:pathLst>
                <a:path w="351" h="332" extrusionOk="0">
                  <a:moveTo>
                    <a:pt x="0" y="332"/>
                  </a:moveTo>
                  <a:cubicBezTo>
                    <a:pt x="125" y="232"/>
                    <a:pt x="245" y="121"/>
                    <a:pt x="351"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g23d8a9aec05_0_1552"/>
            <p:cNvSpPr/>
            <p:nvPr/>
          </p:nvSpPr>
          <p:spPr>
            <a:xfrm>
              <a:off x="1001713" y="0"/>
              <a:ext cx="3621089" cy="6843712"/>
            </a:xfrm>
            <a:custGeom>
              <a:avLst/>
              <a:gdLst/>
              <a:ahLst/>
              <a:cxnLst/>
              <a:rect l="l" t="t" r="r" b="b"/>
              <a:pathLst>
                <a:path w="762" h="1440" extrusionOk="0">
                  <a:moveTo>
                    <a:pt x="762" y="0"/>
                  </a:moveTo>
                  <a:cubicBezTo>
                    <a:pt x="308" y="245"/>
                    <a:pt x="0" y="1033"/>
                    <a:pt x="403"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g23d8a9aec05_0_1552"/>
            <p:cNvSpPr/>
            <p:nvPr/>
          </p:nvSpPr>
          <p:spPr>
            <a:xfrm>
              <a:off x="11501438" y="9525"/>
              <a:ext cx="665163" cy="257175"/>
            </a:xfrm>
            <a:custGeom>
              <a:avLst/>
              <a:gdLst/>
              <a:ahLst/>
              <a:cxnLst/>
              <a:rect l="l" t="t" r="r" b="b"/>
              <a:pathLst>
                <a:path w="140" h="54" extrusionOk="0">
                  <a:moveTo>
                    <a:pt x="140" y="54"/>
                  </a:moveTo>
                  <a:cubicBezTo>
                    <a:pt x="95" y="34"/>
                    <a:pt x="48" y="16"/>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g23d8a9aec05_0_1552"/>
            <p:cNvSpPr/>
            <p:nvPr/>
          </p:nvSpPr>
          <p:spPr>
            <a:xfrm>
              <a:off x="10641013" y="5408613"/>
              <a:ext cx="1525588" cy="1435100"/>
            </a:xfrm>
            <a:custGeom>
              <a:avLst/>
              <a:gdLst/>
              <a:ahLst/>
              <a:cxnLst/>
              <a:rect l="l" t="t" r="r" b="b"/>
              <a:pathLst>
                <a:path w="321" h="302" extrusionOk="0">
                  <a:moveTo>
                    <a:pt x="0" y="302"/>
                  </a:moveTo>
                  <a:cubicBezTo>
                    <a:pt x="114" y="210"/>
                    <a:pt x="223" y="109"/>
                    <a:pt x="321"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g23d8a9aec05_0_1552"/>
            <p:cNvSpPr/>
            <p:nvPr/>
          </p:nvSpPr>
          <p:spPr>
            <a:xfrm>
              <a:off x="1001713" y="0"/>
              <a:ext cx="3244849" cy="6843712"/>
            </a:xfrm>
            <a:custGeom>
              <a:avLst/>
              <a:gdLst/>
              <a:ahLst/>
              <a:cxnLst/>
              <a:rect l="l" t="t" r="r" b="b"/>
              <a:pathLst>
                <a:path w="683" h="1440" extrusionOk="0">
                  <a:moveTo>
                    <a:pt x="683" y="0"/>
                  </a:moveTo>
                  <a:cubicBezTo>
                    <a:pt x="258" y="256"/>
                    <a:pt x="0" y="1041"/>
                    <a:pt x="35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g23d8a9aec05_0_1552"/>
            <p:cNvSpPr/>
            <p:nvPr/>
          </p:nvSpPr>
          <p:spPr>
            <a:xfrm>
              <a:off x="10802938" y="5518150"/>
              <a:ext cx="1363663" cy="1325563"/>
            </a:xfrm>
            <a:custGeom>
              <a:avLst/>
              <a:gdLst/>
              <a:ahLst/>
              <a:cxnLst/>
              <a:rect l="l" t="t" r="r" b="b"/>
              <a:pathLst>
                <a:path w="287" h="279" extrusionOk="0">
                  <a:moveTo>
                    <a:pt x="0" y="279"/>
                  </a:moveTo>
                  <a:cubicBezTo>
                    <a:pt x="101" y="193"/>
                    <a:pt x="198" y="100"/>
                    <a:pt x="287"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g23d8a9aec05_0_1552"/>
            <p:cNvSpPr/>
            <p:nvPr/>
          </p:nvSpPr>
          <p:spPr>
            <a:xfrm>
              <a:off x="889000" y="0"/>
              <a:ext cx="3230563" cy="6843712"/>
            </a:xfrm>
            <a:custGeom>
              <a:avLst/>
              <a:gdLst/>
              <a:ahLst/>
              <a:cxnLst/>
              <a:rect l="l" t="t" r="r" b="b"/>
              <a:pathLst>
                <a:path w="680" h="1440" extrusionOk="0">
                  <a:moveTo>
                    <a:pt x="680" y="0"/>
                  </a:moveTo>
                  <a:cubicBezTo>
                    <a:pt x="257" y="265"/>
                    <a:pt x="0" y="1026"/>
                    <a:pt x="337"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g23d8a9aec05_0_1552"/>
            <p:cNvSpPr/>
            <p:nvPr/>
          </p:nvSpPr>
          <p:spPr>
            <a:xfrm>
              <a:off x="10979150" y="5694363"/>
              <a:ext cx="1187450" cy="1149350"/>
            </a:xfrm>
            <a:custGeom>
              <a:avLst/>
              <a:gdLst/>
              <a:ahLst/>
              <a:cxnLst/>
              <a:rect l="l" t="t" r="r" b="b"/>
              <a:pathLst>
                <a:path w="250" h="242" extrusionOk="0">
                  <a:moveTo>
                    <a:pt x="0" y="242"/>
                  </a:moveTo>
                  <a:cubicBezTo>
                    <a:pt x="88" y="166"/>
                    <a:pt x="172" y="85"/>
                    <a:pt x="25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g23d8a9aec05_0_1552"/>
            <p:cNvSpPr/>
            <p:nvPr/>
          </p:nvSpPr>
          <p:spPr>
            <a:xfrm>
              <a:off x="484188" y="0"/>
              <a:ext cx="3421064" cy="6843712"/>
            </a:xfrm>
            <a:custGeom>
              <a:avLst/>
              <a:gdLst/>
              <a:ahLst/>
              <a:cxnLst/>
              <a:rect l="l" t="t" r="r" b="b"/>
              <a:pathLst>
                <a:path w="720" h="1440" extrusionOk="0">
                  <a:moveTo>
                    <a:pt x="720" y="0"/>
                  </a:moveTo>
                  <a:cubicBezTo>
                    <a:pt x="316" y="282"/>
                    <a:pt x="0" y="1018"/>
                    <a:pt x="362"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g23d8a9aec05_0_1552"/>
            <p:cNvSpPr/>
            <p:nvPr/>
          </p:nvSpPr>
          <p:spPr>
            <a:xfrm>
              <a:off x="11287125" y="6049963"/>
              <a:ext cx="879475" cy="793750"/>
            </a:xfrm>
            <a:custGeom>
              <a:avLst/>
              <a:gdLst/>
              <a:ahLst/>
              <a:cxnLst/>
              <a:rect l="l" t="t" r="r" b="b"/>
              <a:pathLst>
                <a:path w="185" h="167" extrusionOk="0">
                  <a:moveTo>
                    <a:pt x="0" y="167"/>
                  </a:moveTo>
                  <a:cubicBezTo>
                    <a:pt x="63" y="114"/>
                    <a:pt x="125" y="58"/>
                    <a:pt x="185"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g23d8a9aec05_0_1552"/>
            <p:cNvSpPr/>
            <p:nvPr/>
          </p:nvSpPr>
          <p:spPr>
            <a:xfrm>
              <a:off x="598488" y="0"/>
              <a:ext cx="2717799" cy="6843712"/>
            </a:xfrm>
            <a:custGeom>
              <a:avLst/>
              <a:gdLst/>
              <a:ahLst/>
              <a:cxnLst/>
              <a:rect l="l" t="t" r="r" b="b"/>
              <a:pathLst>
                <a:path w="572" h="1440" extrusionOk="0">
                  <a:moveTo>
                    <a:pt x="572" y="0"/>
                  </a:moveTo>
                  <a:cubicBezTo>
                    <a:pt x="213" y="320"/>
                    <a:pt x="0" y="979"/>
                    <a:pt x="164" y="144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g23d8a9aec05_0_1552"/>
            <p:cNvSpPr/>
            <p:nvPr/>
          </p:nvSpPr>
          <p:spPr>
            <a:xfrm>
              <a:off x="261938" y="0"/>
              <a:ext cx="2944812" cy="6843712"/>
            </a:xfrm>
            <a:custGeom>
              <a:avLst/>
              <a:gdLst/>
              <a:ahLst/>
              <a:cxnLst/>
              <a:rect l="l" t="t" r="r" b="b"/>
              <a:pathLst>
                <a:path w="620" h="1440" extrusionOk="0">
                  <a:moveTo>
                    <a:pt x="620" y="0"/>
                  </a:moveTo>
                  <a:cubicBezTo>
                    <a:pt x="248" y="325"/>
                    <a:pt x="0" y="960"/>
                    <a:pt x="186" y="1440"/>
                  </a:cubicBezTo>
                </a:path>
              </a:pathLst>
            </a:custGeom>
            <a:noFill/>
            <a:ln w="9525" cap="flat" cmpd="sng">
              <a:solidFill>
                <a:schemeClr val="dk1">
                  <a:alpha val="20000"/>
                </a:schemeClr>
              </a:solidFill>
              <a:prstDash val="lgDash"/>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g23d8a9aec05_0_1552"/>
            <p:cNvSpPr/>
            <p:nvPr/>
          </p:nvSpPr>
          <p:spPr>
            <a:xfrm>
              <a:off x="-417513" y="0"/>
              <a:ext cx="2403475" cy="6843712"/>
            </a:xfrm>
            <a:custGeom>
              <a:avLst/>
              <a:gdLst/>
              <a:ahLst/>
              <a:cxnLst/>
              <a:rect l="l" t="t" r="r" b="b"/>
              <a:pathLst>
                <a:path w="506" h="1440" extrusionOk="0">
                  <a:moveTo>
                    <a:pt x="506" y="0"/>
                  </a:moveTo>
                  <a:cubicBezTo>
                    <a:pt x="109" y="356"/>
                    <a:pt x="0" y="943"/>
                    <a:pt x="171"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g23d8a9aec05_0_1552"/>
            <p:cNvSpPr/>
            <p:nvPr/>
          </p:nvSpPr>
          <p:spPr>
            <a:xfrm>
              <a:off x="14288" y="9525"/>
              <a:ext cx="1771650" cy="3198813"/>
            </a:xfrm>
            <a:custGeom>
              <a:avLst/>
              <a:gdLst/>
              <a:ahLst/>
              <a:cxnLst/>
              <a:rect l="l" t="t" r="r" b="b"/>
              <a:pathLst>
                <a:path w="373" h="673" extrusionOk="0">
                  <a:moveTo>
                    <a:pt x="373" y="0"/>
                  </a:moveTo>
                  <a:cubicBezTo>
                    <a:pt x="175" y="183"/>
                    <a:pt x="51" y="409"/>
                    <a:pt x="0" y="67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g23d8a9aec05_0_1552"/>
            <p:cNvSpPr/>
            <p:nvPr/>
          </p:nvSpPr>
          <p:spPr>
            <a:xfrm>
              <a:off x="4763" y="6016625"/>
              <a:ext cx="214313" cy="827088"/>
            </a:xfrm>
            <a:custGeom>
              <a:avLst/>
              <a:gdLst/>
              <a:ahLst/>
              <a:cxnLst/>
              <a:rect l="l" t="t" r="r" b="b"/>
              <a:pathLst>
                <a:path w="45" h="174" extrusionOk="0">
                  <a:moveTo>
                    <a:pt x="0" y="0"/>
                  </a:moveTo>
                  <a:cubicBezTo>
                    <a:pt x="11" y="59"/>
                    <a:pt x="26" y="118"/>
                    <a:pt x="45" y="174"/>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g23d8a9aec05_0_1552"/>
            <p:cNvSpPr/>
            <p:nvPr/>
          </p:nvSpPr>
          <p:spPr>
            <a:xfrm>
              <a:off x="14288" y="0"/>
              <a:ext cx="1562100" cy="2228850"/>
            </a:xfrm>
            <a:custGeom>
              <a:avLst/>
              <a:gdLst/>
              <a:ahLst/>
              <a:cxnLst/>
              <a:rect l="l" t="t" r="r" b="b"/>
              <a:pathLst>
                <a:path w="329" h="469" extrusionOk="0">
                  <a:moveTo>
                    <a:pt x="329" y="0"/>
                  </a:moveTo>
                  <a:cubicBezTo>
                    <a:pt x="189" y="133"/>
                    <a:pt x="69" y="288"/>
                    <a:pt x="0" y="46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73;g23d8a9aec05_0_1552"/>
          <p:cNvGrpSpPr/>
          <p:nvPr/>
        </p:nvGrpSpPr>
        <p:grpSpPr>
          <a:xfrm>
            <a:off x="800144" y="1699589"/>
            <a:ext cx="3674592" cy="3470421"/>
            <a:chOff x="697883" y="1816768"/>
            <a:chExt cx="3674592" cy="3470421"/>
          </a:xfrm>
        </p:grpSpPr>
        <p:sp>
          <p:nvSpPr>
            <p:cNvPr id="74" name="Google Shape;74;g23d8a9aec05_0_1552"/>
            <p:cNvSpPr/>
            <p:nvPr/>
          </p:nvSpPr>
          <p:spPr>
            <a:xfrm>
              <a:off x="697883" y="1816768"/>
              <a:ext cx="3674400" cy="50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g23d8a9aec05_0_1552"/>
            <p:cNvSpPr/>
            <p:nvPr/>
          </p:nvSpPr>
          <p:spPr>
            <a:xfrm rot="10800000">
              <a:off x="2380312" y="5014789"/>
              <a:ext cx="315900" cy="2724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g23d8a9aec05_0_1552"/>
            <p:cNvSpPr/>
            <p:nvPr/>
          </p:nvSpPr>
          <p:spPr>
            <a:xfrm>
              <a:off x="704075" y="2392840"/>
              <a:ext cx="3668400" cy="262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g23d8a9aec05_0_1552"/>
          <p:cNvSpPr txBox="1">
            <a:spLocks noGrp="1"/>
          </p:cNvSpPr>
          <p:nvPr>
            <p:ph type="title"/>
          </p:nvPr>
        </p:nvSpPr>
        <p:spPr>
          <a:xfrm>
            <a:off x="888631" y="2349925"/>
            <a:ext cx="3498900" cy="2456400"/>
          </a:xfrm>
          <a:prstGeom prst="rect">
            <a:avLst/>
          </a:prstGeom>
          <a:noFill/>
          <a:ln>
            <a:noFill/>
          </a:ln>
        </p:spPr>
        <p:txBody>
          <a:bodyPr spcFirstLastPara="1" wrap="square" lIns="228600" tIns="228600" rIns="228600" bIns="228600" anchor="ctr" anchorCtr="0">
            <a:normAutofit/>
          </a:bodyPr>
          <a:lstStyle>
            <a:lvl1pPr lvl="0" algn="ctr" rtl="0">
              <a:lnSpc>
                <a:spcPct val="85000"/>
              </a:lnSpc>
              <a:spcBef>
                <a:spcPts val="0"/>
              </a:spcBef>
              <a:spcAft>
                <a:spcPts val="0"/>
              </a:spcAft>
              <a:buClr>
                <a:srgbClr val="FFFEFF"/>
              </a:buClr>
              <a:buSzPts val="4000"/>
              <a:buFont typeface="Calibri"/>
              <a:buNone/>
              <a:defRPr>
                <a:solidFill>
                  <a:srgbClr val="FFFEFF"/>
                </a:solidFill>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78" name="Google Shape;78;g23d8a9aec05_0_1552"/>
          <p:cNvSpPr txBox="1">
            <a:spLocks noGrp="1"/>
          </p:cNvSpPr>
          <p:nvPr>
            <p:ph type="body" idx="1"/>
          </p:nvPr>
        </p:nvSpPr>
        <p:spPr>
          <a:xfrm>
            <a:off x="5118447" y="803186"/>
            <a:ext cx="6282000" cy="5248500"/>
          </a:xfrm>
          <a:prstGeom prst="rect">
            <a:avLst/>
          </a:prstGeom>
          <a:noFill/>
          <a:ln>
            <a:noFill/>
          </a:ln>
        </p:spPr>
        <p:txBody>
          <a:bodyPr spcFirstLastPara="1" wrap="square" lIns="91425" tIns="45700" rIns="91425" bIns="45700" anchor="ctr" anchorCtr="0">
            <a:normAutofit/>
          </a:bodyPr>
          <a:lstStyle>
            <a:lvl1pPr marL="457200" lvl="0" indent="-354330" algn="l" rtl="0">
              <a:lnSpc>
                <a:spcPct val="120000"/>
              </a:lnSpc>
              <a:spcBef>
                <a:spcPts val="1000"/>
              </a:spcBef>
              <a:spcAft>
                <a:spcPts val="0"/>
              </a:spcAft>
              <a:buSzPts val="1980"/>
              <a:buChar char="●"/>
              <a:defRPr/>
            </a:lvl1pPr>
            <a:lvl2pPr marL="914400" lvl="1" indent="-354330" algn="l" rtl="0">
              <a:lnSpc>
                <a:spcPct val="120000"/>
              </a:lnSpc>
              <a:spcBef>
                <a:spcPts val="1600"/>
              </a:spcBef>
              <a:spcAft>
                <a:spcPts val="0"/>
              </a:spcAft>
              <a:buSzPts val="1980"/>
              <a:buChar char="○"/>
              <a:defRPr/>
            </a:lvl2pPr>
            <a:lvl3pPr marL="1371600" lvl="2" indent="-354330" algn="l" rtl="0">
              <a:lnSpc>
                <a:spcPct val="120000"/>
              </a:lnSpc>
              <a:spcBef>
                <a:spcPts val="1600"/>
              </a:spcBef>
              <a:spcAft>
                <a:spcPts val="0"/>
              </a:spcAft>
              <a:buSzPts val="1980"/>
              <a:buChar char="■"/>
              <a:defRPr/>
            </a:lvl3pPr>
            <a:lvl4pPr marL="1828800" lvl="3" indent="-354330" algn="l" rtl="0">
              <a:lnSpc>
                <a:spcPct val="120000"/>
              </a:lnSpc>
              <a:spcBef>
                <a:spcPts val="1600"/>
              </a:spcBef>
              <a:spcAft>
                <a:spcPts val="0"/>
              </a:spcAft>
              <a:buSzPts val="1980"/>
              <a:buChar char="●"/>
              <a:defRPr/>
            </a:lvl4pPr>
            <a:lvl5pPr marL="2286000" lvl="4" indent="-354329" algn="l" rtl="0">
              <a:lnSpc>
                <a:spcPct val="120000"/>
              </a:lnSpc>
              <a:spcBef>
                <a:spcPts val="1600"/>
              </a:spcBef>
              <a:spcAft>
                <a:spcPts val="0"/>
              </a:spcAft>
              <a:buSzPts val="1980"/>
              <a:buChar char="○"/>
              <a:defRPr/>
            </a:lvl5pPr>
            <a:lvl6pPr marL="2743200" lvl="5" indent="-354329" algn="l" rtl="0">
              <a:lnSpc>
                <a:spcPct val="120000"/>
              </a:lnSpc>
              <a:spcBef>
                <a:spcPts val="1600"/>
              </a:spcBef>
              <a:spcAft>
                <a:spcPts val="0"/>
              </a:spcAft>
              <a:buSzPts val="1980"/>
              <a:buChar char="■"/>
              <a:defRPr/>
            </a:lvl6pPr>
            <a:lvl7pPr marL="3200400" lvl="6" indent="-354329" algn="l" rtl="0">
              <a:lnSpc>
                <a:spcPct val="120000"/>
              </a:lnSpc>
              <a:spcBef>
                <a:spcPts val="1600"/>
              </a:spcBef>
              <a:spcAft>
                <a:spcPts val="0"/>
              </a:spcAft>
              <a:buSzPts val="1980"/>
              <a:buChar char="●"/>
              <a:defRPr/>
            </a:lvl7pPr>
            <a:lvl8pPr marL="3657600" lvl="7" indent="-354329" algn="l" rtl="0">
              <a:lnSpc>
                <a:spcPct val="120000"/>
              </a:lnSpc>
              <a:spcBef>
                <a:spcPts val="1600"/>
              </a:spcBef>
              <a:spcAft>
                <a:spcPts val="0"/>
              </a:spcAft>
              <a:buSzPts val="1980"/>
              <a:buChar char="○"/>
              <a:defRPr/>
            </a:lvl8pPr>
            <a:lvl9pPr marL="4114800" lvl="8" indent="-354329" algn="l" rtl="0">
              <a:lnSpc>
                <a:spcPct val="120000"/>
              </a:lnSpc>
              <a:spcBef>
                <a:spcPts val="1600"/>
              </a:spcBef>
              <a:spcAft>
                <a:spcPts val="1600"/>
              </a:spcAft>
              <a:buSzPts val="1980"/>
              <a:buChar char="■"/>
              <a:defRPr/>
            </a:lvl9pPr>
          </a:lstStyle>
          <a:p>
            <a:endParaRPr/>
          </a:p>
        </p:txBody>
      </p:sp>
      <p:sp>
        <p:nvSpPr>
          <p:cNvPr id="79" name="Google Shape;79;g23d8a9aec05_0_1552"/>
          <p:cNvSpPr txBox="1">
            <a:spLocks noGrp="1"/>
          </p:cNvSpPr>
          <p:nvPr>
            <p:ph type="dt" idx="10"/>
          </p:nvPr>
        </p:nvSpPr>
        <p:spPr>
          <a:xfrm>
            <a:off x="804672" y="320040"/>
            <a:ext cx="3657600" cy="320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0" name="Google Shape;80;g23d8a9aec05_0_1552"/>
          <p:cNvSpPr txBox="1">
            <a:spLocks noGrp="1"/>
          </p:cNvSpPr>
          <p:nvPr>
            <p:ph type="ftr" idx="11"/>
          </p:nvPr>
        </p:nvSpPr>
        <p:spPr>
          <a:xfrm>
            <a:off x="804672" y="6227064"/>
            <a:ext cx="10588800" cy="320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1" name="Google Shape;81;g23d8a9aec05_0_1552"/>
          <p:cNvSpPr txBox="1">
            <a:spLocks noGrp="1"/>
          </p:cNvSpPr>
          <p:nvPr>
            <p:ph type="sldNum" idx="12"/>
          </p:nvPr>
        </p:nvSpPr>
        <p:spPr>
          <a:xfrm>
            <a:off x="10469880" y="320040"/>
            <a:ext cx="914400" cy="320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g23d8a9aec05_0_1515"/>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5" name="Google Shape;15;g23d8a9aec05_0_151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g23d8a9aec05_0_1518"/>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18" name="Google Shape;18;g23d8a9aec05_0_1518"/>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19" name="Google Shape;19;g23d8a9aec05_0_151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g23d8a9aec05_0_152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23d8a9aec05_0_1522"/>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3" name="Google Shape;23;g23d8a9aec05_0_1522"/>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4" name="Google Shape;24;g23d8a9aec05_0_152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g23d8a9aec05_0_152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7" name="Google Shape;27;g23d8a9aec05_0_152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g23d8a9aec05_0_1530"/>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0" name="Google Shape;30;g23d8a9aec05_0_1530"/>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1" name="Google Shape;31;g23d8a9aec05_0_153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g23d8a9aec05_0_1534"/>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4" name="Google Shape;34;g23d8a9aec05_0_153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g23d8a9aec05_0_1537"/>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 name="Google Shape;37;g23d8a9aec05_0_1537"/>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38" name="Google Shape;38;g23d8a9aec05_0_1537"/>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9" name="Google Shape;39;g23d8a9aec05_0_1537"/>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0" name="Google Shape;40;g23d8a9aec05_0_153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g23d8a9aec05_0_1543"/>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3" name="Google Shape;43;g23d8a9aec05_0_15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g23d8a9aec05_0_150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7" name="Google Shape;7;g23d8a9aec05_0_150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8" name="Google Shape;8;g23d8a9aec05_0_150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hyperlink" Target="http://www.heartlandscience.org/" TargetMode="External"/><Relationship Id="rId3" Type="http://schemas.openxmlformats.org/officeDocument/2006/relationships/hyperlink" Target="https://www.jpl.nasa.gov/edu/learn/activities/science-fair-project/?utm_source=pbohiosci_resources&amp;utm_medium=web&amp;utm_source=pbohiosci_resources&amp;utm_medium=web" TargetMode="External"/><Relationship Id="rId7" Type="http://schemas.openxmlformats.org/officeDocument/2006/relationships/hyperlink" Target="https://sciencebob.com/wp-content/uploads/2015/03/Science-Fair-Ideas.pdf"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www.sciencebuddies.org/" TargetMode="External"/><Relationship Id="rId11" Type="http://schemas.openxmlformats.org/officeDocument/2006/relationships/hyperlink" Target="http://www.geosociety.org/" TargetMode="External"/><Relationship Id="rId5" Type="http://schemas.openxmlformats.org/officeDocument/2006/relationships/hyperlink" Target="https://www.soyohio.org/council/science-fair/" TargetMode="External"/><Relationship Id="rId10" Type="http://schemas.openxmlformats.org/officeDocument/2006/relationships/hyperlink" Target="http://www.oogeep.org/teachers-students/science-fair/" TargetMode="External"/><Relationship Id="rId4" Type="http://schemas.openxmlformats.org/officeDocument/2006/relationships/hyperlink" Target="https://grownextgen.org/sciencefair" TargetMode="External"/><Relationship Id="rId9" Type="http://schemas.openxmlformats.org/officeDocument/2006/relationships/hyperlink" Target="http://science.nasa.gov/"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hyperlink" Target="https://scispace.com/" TargetMode="Externa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hyperlink" Target="https://ysjournal.com/" TargetMode="External"/><Relationship Id="rId13" Type="http://schemas.openxmlformats.org/officeDocument/2006/relationships/hyperlink" Target="http://ieeexplore.ieee.org/Xplore/guesthome.jsp" TargetMode="External"/><Relationship Id="rId18" Type="http://schemas.openxmlformats.org/officeDocument/2006/relationships/hyperlink" Target="http://arxiv.org/" TargetMode="External"/><Relationship Id="rId3" Type="http://schemas.openxmlformats.org/officeDocument/2006/relationships/image" Target="../media/image3.png"/><Relationship Id="rId21" Type="http://schemas.openxmlformats.org/officeDocument/2006/relationships/hyperlink" Target="http://www.biomedcentral.com" TargetMode="External"/><Relationship Id="rId7" Type="http://schemas.openxmlformats.org/officeDocument/2006/relationships/hyperlink" Target="https://www.thescientificteen.org/" TargetMode="External"/><Relationship Id="rId12" Type="http://schemas.openxmlformats.org/officeDocument/2006/relationships/hyperlink" Target="http://www.ncbi.nlm.nih.gov/pubmed/" TargetMode="External"/><Relationship Id="rId17" Type="http://schemas.openxmlformats.org/officeDocument/2006/relationships/hyperlink" Target="http://adswww.harvard.edu/" TargetMode="External"/><Relationship Id="rId2" Type="http://schemas.openxmlformats.org/officeDocument/2006/relationships/notesSlide" Target="../notesSlides/notesSlide18.xml"/><Relationship Id="rId16" Type="http://schemas.openxmlformats.org/officeDocument/2006/relationships/hyperlink" Target="https://www.sti.nasa.gov/" TargetMode="External"/><Relationship Id="rId20" Type="http://schemas.openxmlformats.org/officeDocument/2006/relationships/hyperlink" Target="https://www.plos.org/" TargetMode="External"/><Relationship Id="rId1" Type="http://schemas.openxmlformats.org/officeDocument/2006/relationships/slideLayout" Target="../slideLayouts/slideLayout1.xml"/><Relationship Id="rId6" Type="http://schemas.openxmlformats.org/officeDocument/2006/relationships/hyperlink" Target="https://www.sciencejournalforkids.org/" TargetMode="External"/><Relationship Id="rId11" Type="http://schemas.openxmlformats.org/officeDocument/2006/relationships/hyperlink" Target="http://www.sciencedirect.com/science/search" TargetMode="External"/><Relationship Id="rId5" Type="http://schemas.openxmlformats.org/officeDocument/2006/relationships/hyperlink" Target="https://jhss.scholasticahq.com/" TargetMode="External"/><Relationship Id="rId15" Type="http://schemas.openxmlformats.org/officeDocument/2006/relationships/hyperlink" Target="http://eric.ed.gov/" TargetMode="External"/><Relationship Id="rId23" Type="http://schemas.openxmlformats.org/officeDocument/2006/relationships/hyperlink" Target="http://elifesciences.org" TargetMode="External"/><Relationship Id="rId10" Type="http://schemas.openxmlformats.org/officeDocument/2006/relationships/hyperlink" Target="https://scholar.google.com/" TargetMode="External"/><Relationship Id="rId19" Type="http://schemas.openxmlformats.org/officeDocument/2006/relationships/hyperlink" Target="http://citeseerx.ist.psu.edu/" TargetMode="External"/><Relationship Id="rId4" Type="http://schemas.openxmlformats.org/officeDocument/2006/relationships/hyperlink" Target="https://www.infohio.org/" TargetMode="External"/><Relationship Id="rId9" Type="http://schemas.openxmlformats.org/officeDocument/2006/relationships/hyperlink" Target="https://www.snexplores.org/" TargetMode="External"/><Relationship Id="rId14" Type="http://schemas.openxmlformats.org/officeDocument/2006/relationships/hyperlink" Target="http://agricola.nal.usda.gov/" TargetMode="External"/><Relationship Id="rId22" Type="http://schemas.openxmlformats.org/officeDocument/2006/relationships/hyperlink" Target="http://doaj.or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mjt5bvRpXY-mqPfuyGt0EjYNNUOR6SuL"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s://llc.wrdsb.ca/learning/research-process/note-taking/note-taking-templates/"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hyperlink" Target="https://apastyle.apa.org/instructional-aids/reference-examples.pdf" TargetMode="Externa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s://apastyle.apa.org/blog/how-to-cite-chatgpt" TargetMode="External"/><Relationship Id="rId4" Type="http://schemas.openxmlformats.org/officeDocument/2006/relationships/hyperlink" Target="https://owl.purdue.edu/owl/research_and_citation/apa_style/apa_formatting_and_style_guide/general_format.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sciencebuddies.org/science-fair-projects/science-fair/science-fair-project-question#examples"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hyperlink" Target="http://www.heartlandscience.org/" TargetMode="External"/><Relationship Id="rId3" Type="http://schemas.openxmlformats.org/officeDocument/2006/relationships/image" Target="../media/image3.png"/><Relationship Id="rId7" Type="http://schemas.openxmlformats.org/officeDocument/2006/relationships/hyperlink" Target="https://sciencebob.com/wp-content/uploads/2015/03/Science-Fair-Ideas.pdf"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sciencebuddies.org/" TargetMode="External"/><Relationship Id="rId5" Type="http://schemas.openxmlformats.org/officeDocument/2006/relationships/hyperlink" Target="https://grownextgen.org/sciencefair" TargetMode="External"/><Relationship Id="rId10" Type="http://schemas.openxmlformats.org/officeDocument/2006/relationships/hyperlink" Target="http://www.oogeep.org/teachers-students/science-fair/" TargetMode="External"/><Relationship Id="rId4" Type="http://schemas.openxmlformats.org/officeDocument/2006/relationships/image" Target="../media/image4.png"/><Relationship Id="rId9" Type="http://schemas.openxmlformats.org/officeDocument/2006/relationships/hyperlink" Target="http://science.nasa.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chatgpt.com/" TargetMode="External"/><Relationship Id="rId7"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copilot.microsoft.com/" TargetMode="External"/><Relationship Id="rId5" Type="http://schemas.openxmlformats.org/officeDocument/2006/relationships/hyperlink" Target="https://gemini.google.com/app?is_sa=1&amp;is_sa=1&amp;android-min-version=301356232&amp;ios-min-version=322.0&amp;campaign_id=bkws&amp;utm_source=sem&amp;utm_source=google&amp;utm_medium=paid-media&amp;utm_medium=cpc&amp;utm_campaign=bkws&amp;utm_campaign=2024enUS_gemfeb&amp;pt=9008&amp;mt=8&amp;ct=p-growth-sem-bkws&amp;gad_source=1&amp;gad_campaignid=20108148196&amp;gbraid=0AAAAApk5BhmsoNdBATFBbJzM31HdCAIwL&amp;gclid=Cj0KCQjw64jDBhDXARIsABkk8J6_4Rjw-1TPmQd95Alv9sXHoK_oXDsYl2Cbt4xXZVaizwV9lVHOg3IaAqFTEALw_wcB&amp;gclsrc=aw.ds" TargetMode="External"/><Relationship Id="rId4" Type="http://schemas.openxmlformats.org/officeDocument/2006/relationships/hyperlink" Target="https://scispace.com/?utm_source=google&amp;utm_medium=cpc&amp;utm_campaign=US_ACQ_Google_CPC_BSearch_INR_ALL_USA&amp;utm_content=Scispace&amp;utm_term=scispace&amp;campaignid=22339795668&amp;adgroupid=177407826718&amp;creative=739355660121&amp;matchtype=p&amp;network=g&amp;device=c&amp;gad_source=1&amp;gad_campaignid=22339795668&amp;gbraid=0AAAAADRGWSgRlXvm8yKM54lsPB1Xr73YN&amp;gclid=Cj0KCQjw64jDBhDXARIsABkk8J5dc6_w3TSok0nQuCQdBxltwP0axWsoKP8d-d0XxgvPDDjpUqzc9QoaAhtIEALw_wcB"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
          <p:cNvSpPr/>
          <p:nvPr/>
        </p:nvSpPr>
        <p:spPr>
          <a:xfrm>
            <a:off x="2614500" y="1264813"/>
            <a:ext cx="6963000" cy="4521900"/>
          </a:xfrm>
          <a:prstGeom prst="rect">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7" name="Google Shape;87;p1"/>
          <p:cNvPicPr preferRelativeResize="0"/>
          <p:nvPr/>
        </p:nvPicPr>
        <p:blipFill>
          <a:blip r:embed="rId3">
            <a:alphaModFix/>
          </a:blip>
          <a:stretch>
            <a:fillRect/>
          </a:stretch>
        </p:blipFill>
        <p:spPr>
          <a:xfrm>
            <a:off x="3041063" y="1512463"/>
            <a:ext cx="6083725" cy="4048450"/>
          </a:xfrm>
          <a:prstGeom prst="rect">
            <a:avLst/>
          </a:prstGeom>
          <a:noFill/>
          <a:ln>
            <a:noFill/>
          </a:ln>
        </p:spPr>
      </p:pic>
      <p:pic>
        <p:nvPicPr>
          <p:cNvPr id="88" name="Google Shape;88;p1"/>
          <p:cNvPicPr preferRelativeResize="0"/>
          <p:nvPr/>
        </p:nvPicPr>
        <p:blipFill>
          <a:blip r:embed="rId4">
            <a:alphaModFix/>
          </a:blip>
          <a:stretch>
            <a:fillRect/>
          </a:stretch>
        </p:blipFill>
        <p:spPr>
          <a:xfrm>
            <a:off x="0" y="0"/>
            <a:ext cx="12191999" cy="1176425"/>
          </a:xfrm>
          <a:prstGeom prst="rect">
            <a:avLst/>
          </a:prstGeom>
          <a:noFill/>
          <a:ln>
            <a:noFill/>
          </a:ln>
        </p:spPr>
      </p:pic>
      <p:sp>
        <p:nvSpPr>
          <p:cNvPr id="89" name="Google Shape;89;p1"/>
          <p:cNvSpPr txBox="1"/>
          <p:nvPr/>
        </p:nvSpPr>
        <p:spPr>
          <a:xfrm>
            <a:off x="0" y="444775"/>
            <a:ext cx="12192000" cy="5499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US" sz="5200">
                <a:solidFill>
                  <a:srgbClr val="FFFFFF"/>
                </a:solidFill>
              </a:rPr>
              <a:t>Science Day!</a:t>
            </a:r>
            <a:endParaRPr sz="5200">
              <a:solidFill>
                <a:srgbClr val="FFFFFF"/>
              </a:solidFill>
            </a:endParaRPr>
          </a:p>
        </p:txBody>
      </p:sp>
      <p:pic>
        <p:nvPicPr>
          <p:cNvPr id="90" name="Google Shape;90;p1"/>
          <p:cNvPicPr preferRelativeResize="0"/>
          <p:nvPr/>
        </p:nvPicPr>
        <p:blipFill>
          <a:blip r:embed="rId5">
            <a:alphaModFix/>
          </a:blip>
          <a:stretch>
            <a:fillRect/>
          </a:stretch>
        </p:blipFill>
        <p:spPr>
          <a:xfrm>
            <a:off x="4727468" y="5875099"/>
            <a:ext cx="2737057" cy="930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8AEB12C0-E9D9-AF73-68E4-7F404BF37B7A}"/>
            </a:ext>
          </a:extLst>
        </p:cNvPr>
        <p:cNvGrpSpPr/>
        <p:nvPr/>
      </p:nvGrpSpPr>
      <p:grpSpPr>
        <a:xfrm>
          <a:off x="0" y="0"/>
          <a:ext cx="0" cy="0"/>
          <a:chOff x="0" y="0"/>
          <a:chExt cx="0" cy="0"/>
        </a:xfrm>
      </p:grpSpPr>
      <p:sp>
        <p:nvSpPr>
          <p:cNvPr id="141" name="Google Shape;141;g23d8a9aec05_1_34">
            <a:extLst>
              <a:ext uri="{FF2B5EF4-FFF2-40B4-BE49-F238E27FC236}">
                <a16:creationId xmlns:a16="http://schemas.microsoft.com/office/drawing/2014/main" id="{E7D38C6E-A440-D061-BB85-9C461EB106AD}"/>
              </a:ext>
            </a:extLst>
          </p:cNvPr>
          <p:cNvSpPr txBox="1"/>
          <p:nvPr/>
        </p:nvSpPr>
        <p:spPr>
          <a:xfrm>
            <a:off x="625825" y="1783000"/>
            <a:ext cx="10560900" cy="3898473"/>
          </a:xfrm>
          <a:prstGeom prst="rect">
            <a:avLst/>
          </a:prstGeom>
          <a:noFill/>
          <a:ln>
            <a:noFill/>
          </a:ln>
        </p:spPr>
        <p:txBody>
          <a:bodyPr spcFirstLastPara="1" wrap="square" lIns="91425" tIns="91425" rIns="91425" bIns="91425" anchor="t" anchorCtr="0">
            <a:spAutoFit/>
          </a:bodyPr>
          <a:lstStyle/>
          <a:p>
            <a:pPr>
              <a:buClr>
                <a:schemeClr val="dk1"/>
              </a:buClr>
              <a:buSzPts val="2580"/>
            </a:pPr>
            <a:r>
              <a:rPr lang="en" sz="3000" b="1" u="sng">
                <a:solidFill>
                  <a:schemeClr val="tx1"/>
                </a:solidFill>
                <a:latin typeface="Arial" panose="020B0604020202020204" pitchFamily="34" charset="0"/>
                <a:cs typeface="Arial" panose="020B0604020202020204" pitchFamily="34" charset="0"/>
              </a:rPr>
              <a:t>Phenomena</a:t>
            </a:r>
            <a:r>
              <a:rPr lang="en" sz="3000">
                <a:solidFill>
                  <a:schemeClr val="tx1"/>
                </a:solidFill>
                <a:latin typeface="Arial" panose="020B0604020202020204" pitchFamily="34" charset="0"/>
                <a:cs typeface="Arial" panose="020B0604020202020204" pitchFamily="34" charset="0"/>
              </a:rPr>
              <a:t> - The "what" of science, the observable things we study to understand the "how" and "why". </a:t>
            </a:r>
            <a:endParaRPr lang="en-US" sz="3000">
              <a:solidFill>
                <a:schemeClr val="tx1"/>
              </a:solidFill>
              <a:latin typeface="Arial" panose="020B0604020202020204" pitchFamily="34" charset="0"/>
              <a:cs typeface="Arial" panose="020B0604020202020204" pitchFamily="34" charset="0"/>
            </a:endParaRPr>
          </a:p>
          <a:p>
            <a:pPr>
              <a:buClr>
                <a:schemeClr val="dk1"/>
              </a:buClr>
              <a:buSzPts val="2580"/>
            </a:pPr>
            <a:endParaRPr lang="en" sz="3000">
              <a:solidFill>
                <a:schemeClr val="tx1"/>
              </a:solidFill>
              <a:latin typeface="Arial" panose="020B0604020202020204" pitchFamily="34" charset="0"/>
              <a:cs typeface="Arial" panose="020B0604020202020204" pitchFamily="34" charset="0"/>
            </a:endParaRPr>
          </a:p>
          <a:p>
            <a:pPr>
              <a:buClr>
                <a:schemeClr val="dk1"/>
              </a:buClr>
              <a:buSzPts val="2580"/>
              <a:buChar char="•"/>
            </a:pPr>
            <a:r>
              <a:rPr lang="en" sz="3000">
                <a:solidFill>
                  <a:schemeClr val="tx1"/>
                </a:solidFill>
                <a:latin typeface="Arial" panose="020B0604020202020204" pitchFamily="34" charset="0"/>
                <a:cs typeface="Arial" panose="020B0604020202020204" pitchFamily="34" charset="0"/>
              </a:rPr>
              <a:t>Engineering involves designing solutions to problems that arise from phenomena and </a:t>
            </a:r>
            <a:r>
              <a:rPr lang="en" sz="3000" b="1">
                <a:solidFill>
                  <a:schemeClr val="tx1"/>
                </a:solidFill>
                <a:latin typeface="Arial" panose="020B0604020202020204" pitchFamily="34" charset="0"/>
                <a:cs typeface="Arial" panose="020B0604020202020204" pitchFamily="34" charset="0"/>
              </a:rPr>
              <a:t>using explanations of phenomena to design solutions.</a:t>
            </a:r>
            <a:endParaRPr lang="en-US" sz="3000">
              <a:solidFill>
                <a:schemeClr val="tx1"/>
              </a:solidFill>
              <a:latin typeface="Arial" panose="020B0604020202020204" pitchFamily="34" charset="0"/>
              <a:cs typeface="Arial" panose="020B0604020202020204" pitchFamily="34" charset="0"/>
            </a:endParaRPr>
          </a:p>
          <a:p>
            <a:pPr>
              <a:buClr>
                <a:schemeClr val="dk1"/>
              </a:buClr>
              <a:buSzPts val="2580"/>
              <a:buChar char="•"/>
            </a:pPr>
            <a:endParaRPr lang="en-US" sz="1200">
              <a:solidFill>
                <a:schemeClr val="dk1"/>
              </a:solidFill>
              <a:latin typeface="Segoe UI"/>
              <a:cs typeface="Segoe UI"/>
            </a:endParaRPr>
          </a:p>
          <a:p>
            <a:pPr marL="228600" indent="-266700">
              <a:lnSpc>
                <a:spcPct val="120000"/>
              </a:lnSpc>
              <a:spcAft>
                <a:spcPts val="1600"/>
              </a:spcAft>
              <a:buClr>
                <a:schemeClr val="dk1"/>
              </a:buClr>
              <a:buSzPts val="2580"/>
              <a:buChar char="●"/>
            </a:pPr>
            <a:endParaRPr lang="en-US" sz="3000">
              <a:solidFill>
                <a:schemeClr val="dk1"/>
              </a:solidFill>
            </a:endParaRPr>
          </a:p>
        </p:txBody>
      </p:sp>
      <p:pic>
        <p:nvPicPr>
          <p:cNvPr id="142" name="Google Shape;142;g23d8a9aec05_1_34">
            <a:extLst>
              <a:ext uri="{FF2B5EF4-FFF2-40B4-BE49-F238E27FC236}">
                <a16:creationId xmlns:a16="http://schemas.microsoft.com/office/drawing/2014/main" id="{98108A3B-5603-019A-4D61-B05E9DCB4B3D}"/>
              </a:ext>
            </a:extLst>
          </p:cNvPr>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E2636FA4-C86E-CB43-91C9-77807063CC93}"/>
              </a:ext>
            </a:extLst>
          </p:cNvPr>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US" sz="5200">
                <a:solidFill>
                  <a:srgbClr val="FFFFFF"/>
                </a:solidFill>
              </a:rPr>
              <a:t>Phenomena</a:t>
            </a:r>
          </a:p>
        </p:txBody>
      </p:sp>
      <p:pic>
        <p:nvPicPr>
          <p:cNvPr id="144" name="Google Shape;144;g23d8a9aec05_1_34">
            <a:extLst>
              <a:ext uri="{FF2B5EF4-FFF2-40B4-BE49-F238E27FC236}">
                <a16:creationId xmlns:a16="http://schemas.microsoft.com/office/drawing/2014/main" id="{FAB34097-BC24-FC8C-CD61-4F7226D0A270}"/>
              </a:ext>
            </a:extLst>
          </p:cNvPr>
          <p:cNvPicPr preferRelativeResize="0"/>
          <p:nvPr/>
        </p:nvPicPr>
        <p:blipFill>
          <a:blip r:embed="rId4">
            <a:alphaModFix/>
          </a:blip>
          <a:stretch>
            <a:fillRect/>
          </a:stretch>
        </p:blipFill>
        <p:spPr>
          <a:xfrm>
            <a:off x="4727468" y="5612349"/>
            <a:ext cx="2737057" cy="930400"/>
          </a:xfrm>
          <a:prstGeom prst="rect">
            <a:avLst/>
          </a:prstGeom>
          <a:noFill/>
          <a:ln>
            <a:noFill/>
          </a:ln>
        </p:spPr>
      </p:pic>
    </p:spTree>
    <p:extLst>
      <p:ext uri="{BB962C8B-B14F-4D97-AF65-F5344CB8AC3E}">
        <p14:creationId xmlns:p14="http://schemas.microsoft.com/office/powerpoint/2010/main" val="2069919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05B3B64C-807A-DD97-968C-447AC9B9D831}"/>
            </a:ext>
          </a:extLst>
        </p:cNvPr>
        <p:cNvGrpSpPr/>
        <p:nvPr/>
      </p:nvGrpSpPr>
      <p:grpSpPr>
        <a:xfrm>
          <a:off x="0" y="0"/>
          <a:ext cx="0" cy="0"/>
          <a:chOff x="0" y="0"/>
          <a:chExt cx="0" cy="0"/>
        </a:xfrm>
      </p:grpSpPr>
      <p:sp>
        <p:nvSpPr>
          <p:cNvPr id="141" name="Google Shape;141;g23d8a9aec05_1_34">
            <a:extLst>
              <a:ext uri="{FF2B5EF4-FFF2-40B4-BE49-F238E27FC236}">
                <a16:creationId xmlns:a16="http://schemas.microsoft.com/office/drawing/2014/main" id="{71158106-BAC9-2380-0134-937948D1C2CB}"/>
              </a:ext>
            </a:extLst>
          </p:cNvPr>
          <p:cNvSpPr txBox="1"/>
          <p:nvPr/>
        </p:nvSpPr>
        <p:spPr>
          <a:xfrm>
            <a:off x="301825" y="1261000"/>
            <a:ext cx="11724900" cy="4632007"/>
          </a:xfrm>
          <a:prstGeom prst="rect">
            <a:avLst/>
          </a:prstGeom>
          <a:noFill/>
          <a:ln>
            <a:noFill/>
          </a:ln>
        </p:spPr>
        <p:txBody>
          <a:bodyPr spcFirstLastPara="1" wrap="square" lIns="91425" tIns="91425" rIns="91425" bIns="91425" anchor="t" anchorCtr="0">
            <a:spAutoFit/>
          </a:bodyPr>
          <a:lstStyle/>
          <a:p>
            <a:pPr>
              <a:buClr>
                <a:schemeClr val="dk1"/>
              </a:buClr>
              <a:buSzPts val="2580"/>
            </a:pPr>
            <a:r>
              <a:rPr lang="en" sz="3000" b="1">
                <a:solidFill>
                  <a:schemeClr val="dk1"/>
                </a:solidFill>
                <a:latin typeface="Arial" panose="020B0604020202020204" pitchFamily="34" charset="0"/>
                <a:cs typeface="Arial" panose="020B0604020202020204" pitchFamily="34" charset="0"/>
              </a:rPr>
              <a:t>Part II: Research Concepts Related to Phenomena</a:t>
            </a:r>
            <a:endParaRPr lang="en-US" sz="3000">
              <a:solidFill>
                <a:schemeClr val="dk1"/>
              </a:solidFill>
              <a:latin typeface="Arial" panose="020B0604020202020204" pitchFamily="34" charset="0"/>
              <a:cs typeface="Arial" panose="020B0604020202020204" pitchFamily="34" charset="0"/>
            </a:endParaRPr>
          </a:p>
          <a:p>
            <a:pPr>
              <a:buClr>
                <a:schemeClr val="dk1"/>
              </a:buClr>
              <a:buSzPts val="2580"/>
            </a:pPr>
            <a:endParaRPr lang="en-US" sz="2000">
              <a:solidFill>
                <a:schemeClr val="dk1"/>
              </a:solidFill>
              <a:latin typeface="Arial" panose="020B0604020202020204" pitchFamily="34" charset="0"/>
              <a:cs typeface="Arial" panose="020B0604020202020204" pitchFamily="34" charset="0"/>
            </a:endParaRPr>
          </a:p>
          <a:p>
            <a:pPr marL="457200" indent="-457200">
              <a:buClr>
                <a:schemeClr val="dk1"/>
              </a:buClr>
              <a:buSzPts val="2580"/>
              <a:buChar char="•"/>
            </a:pPr>
            <a:r>
              <a:rPr lang="en" sz="3000" b="1">
                <a:solidFill>
                  <a:schemeClr val="dk1"/>
                </a:solidFill>
                <a:latin typeface="Arial" panose="020B0604020202020204" pitchFamily="34" charset="0"/>
                <a:cs typeface="Arial" panose="020B0604020202020204" pitchFamily="34" charset="0"/>
              </a:rPr>
              <a:t>Research </a:t>
            </a:r>
            <a:r>
              <a:rPr lang="en" sz="3000">
                <a:solidFill>
                  <a:schemeClr val="dk1"/>
                </a:solidFill>
                <a:latin typeface="Arial" panose="020B0604020202020204" pitchFamily="34" charset="0"/>
                <a:cs typeface="Arial" panose="020B0604020202020204" pitchFamily="34" charset="0"/>
              </a:rPr>
              <a:t>science phenomena </a:t>
            </a:r>
            <a:r>
              <a:rPr lang="en-US" sz="3000">
                <a:solidFill>
                  <a:schemeClr val="dk1"/>
                </a:solidFill>
                <a:latin typeface="Arial" panose="020B0604020202020204" pitchFamily="34" charset="0"/>
                <a:cs typeface="Arial" panose="020B0604020202020204" pitchFamily="34" charset="0"/>
              </a:rPr>
              <a:t>related to your problem.</a:t>
            </a:r>
          </a:p>
          <a:p>
            <a:pPr>
              <a:buClr>
                <a:schemeClr val="dk1"/>
              </a:buClr>
              <a:buSzPts val="2580"/>
            </a:pPr>
            <a:endParaRPr lang="en-US" sz="1500">
              <a:solidFill>
                <a:schemeClr val="dk1"/>
              </a:solidFill>
              <a:latin typeface="Arial" panose="020B0604020202020204" pitchFamily="34" charset="0"/>
              <a:cs typeface="Arial" panose="020B0604020202020204" pitchFamily="34" charset="0"/>
            </a:endParaRPr>
          </a:p>
          <a:p>
            <a:r>
              <a:rPr lang="en-US" sz="2000">
                <a:solidFill>
                  <a:schemeClr val="dk1"/>
                </a:solidFill>
                <a:latin typeface="Arial" panose="020B0604020202020204" pitchFamily="34" charset="0"/>
                <a:cs typeface="Arial" panose="020B0604020202020204" pitchFamily="34" charset="0"/>
              </a:rPr>
              <a:t>             Hypothesis Based Research          Engineering Design</a:t>
            </a:r>
          </a:p>
          <a:p>
            <a:endParaRPr lang="en-US">
              <a:latin typeface="Arial" panose="020B0604020202020204" pitchFamily="34" charset="0"/>
              <a:cs typeface="Arial" panose="020B0604020202020204" pitchFamily="34" charset="0"/>
            </a:endParaRPr>
          </a:p>
          <a:p>
            <a:pPr marL="457200" lvl="1">
              <a:buClr>
                <a:schemeClr val="dk1"/>
              </a:buClr>
              <a:buSzPts val="2580"/>
            </a:pPr>
            <a:r>
              <a:rPr lang="en-US" sz="2000">
                <a:solidFill>
                  <a:schemeClr val="dk1"/>
                </a:solidFill>
                <a:latin typeface="Arial" panose="020B0604020202020204" pitchFamily="34" charset="0"/>
                <a:cs typeface="Arial" panose="020B0604020202020204" pitchFamily="34" charset="0"/>
              </a:rPr>
              <a:t>  </a:t>
            </a:r>
            <a:endParaRPr lang="en-US">
              <a:solidFill>
                <a:schemeClr val="dk1"/>
              </a:solidFill>
              <a:latin typeface="Arial" panose="020B0604020202020204" pitchFamily="34" charset="0"/>
              <a:cs typeface="Arial" panose="020B0604020202020204" pitchFamily="34" charset="0"/>
            </a:endParaRPr>
          </a:p>
          <a:p>
            <a:pPr marL="457200" lvl="1"/>
            <a:endParaRPr lang="en-US">
              <a:latin typeface="Arial" panose="020B0604020202020204" pitchFamily="34" charset="0"/>
              <a:cs typeface="Arial" panose="020B0604020202020204" pitchFamily="34" charset="0"/>
            </a:endParaRPr>
          </a:p>
          <a:p>
            <a:pPr marL="457200" lvl="1">
              <a:buSzPts val="2580"/>
            </a:pPr>
            <a:endParaRPr lang="en-US" sz="2000">
              <a:solidFill>
                <a:schemeClr val="dk1"/>
              </a:solidFill>
              <a:latin typeface="Arial" panose="020B0604020202020204" pitchFamily="34" charset="0"/>
              <a:cs typeface="Arial" panose="020B0604020202020204" pitchFamily="34" charset="0"/>
            </a:endParaRPr>
          </a:p>
          <a:p>
            <a:pPr>
              <a:buSzPts val="2580"/>
              <a:buFont typeface="Arial"/>
              <a:buChar char="•"/>
            </a:pPr>
            <a:r>
              <a:rPr lang="en-US" sz="3000">
                <a:solidFill>
                  <a:schemeClr val="dk1"/>
                </a:solidFill>
                <a:latin typeface="Arial" panose="020B0604020202020204" pitchFamily="34" charset="0"/>
                <a:cs typeface="Arial" panose="020B0604020202020204" pitchFamily="34" charset="0"/>
              </a:rPr>
              <a:t>  Write down ONE </a:t>
            </a:r>
            <a:r>
              <a:rPr lang="en-US" sz="3000" b="1">
                <a:solidFill>
                  <a:schemeClr val="dk1"/>
                </a:solidFill>
                <a:latin typeface="Arial" panose="020B0604020202020204" pitchFamily="34" charset="0"/>
                <a:cs typeface="Arial" panose="020B0604020202020204" pitchFamily="34" charset="0"/>
              </a:rPr>
              <a:t>phenomenon</a:t>
            </a:r>
            <a:r>
              <a:rPr lang="en-US" sz="3000">
                <a:solidFill>
                  <a:schemeClr val="dk1"/>
                </a:solidFill>
                <a:latin typeface="Arial" panose="020B0604020202020204" pitchFamily="34" charset="0"/>
                <a:cs typeface="Arial" panose="020B0604020202020204" pitchFamily="34" charset="0"/>
              </a:rPr>
              <a:t> related to your problem that you wish to further explore. </a:t>
            </a:r>
            <a:r>
              <a:rPr lang="en-US"/>
              <a:t>You may explore multiple phenomena if you choose (use a separate worksheet for each phenomenon). </a:t>
            </a:r>
            <a:endParaRPr lang="en-US" sz="3000">
              <a:solidFill>
                <a:schemeClr val="dk1"/>
              </a:solidFill>
              <a:latin typeface="Arial" panose="020B0604020202020204" pitchFamily="34" charset="0"/>
              <a:cs typeface="Arial" panose="020B0604020202020204" pitchFamily="34" charset="0"/>
            </a:endParaRPr>
          </a:p>
          <a:p>
            <a:pPr lvl="1">
              <a:buSzPts val="2580"/>
              <a:buFont typeface="Arial"/>
              <a:buChar char="•"/>
            </a:pPr>
            <a:endParaRPr lang="en-US" sz="1200">
              <a:solidFill>
                <a:schemeClr val="dk1"/>
              </a:solidFill>
              <a:latin typeface="Segoe UI"/>
              <a:cs typeface="Segoe UI"/>
            </a:endParaRPr>
          </a:p>
          <a:p>
            <a:pPr marL="457200" lvl="1">
              <a:buSzPts val="2580"/>
            </a:pPr>
            <a:endParaRPr lang="en-US" sz="2000">
              <a:solidFill>
                <a:schemeClr val="dk1"/>
              </a:solidFill>
            </a:endParaRPr>
          </a:p>
        </p:txBody>
      </p:sp>
      <p:pic>
        <p:nvPicPr>
          <p:cNvPr id="142" name="Google Shape;142;g23d8a9aec05_1_34">
            <a:extLst>
              <a:ext uri="{FF2B5EF4-FFF2-40B4-BE49-F238E27FC236}">
                <a16:creationId xmlns:a16="http://schemas.microsoft.com/office/drawing/2014/main" id="{70E3EF3A-38D5-4694-5FD8-B2C5A8023DF7}"/>
              </a:ext>
            </a:extLst>
          </p:cNvPr>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AD568DA0-9CF7-BA15-A612-155DA0BC0F70}"/>
              </a:ext>
            </a:extLst>
          </p:cNvPr>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algn="ctr">
              <a:lnSpc>
                <a:spcPct val="80000"/>
              </a:lnSpc>
            </a:pPr>
            <a:r>
              <a:rPr lang="en-US" sz="5200">
                <a:solidFill>
                  <a:srgbClr val="FFFFFF"/>
                </a:solidFill>
              </a:rPr>
              <a:t>Research </a:t>
            </a:r>
            <a:endParaRPr sz="5200">
              <a:solidFill>
                <a:srgbClr val="FFFFFF"/>
              </a:solidFill>
            </a:endParaRPr>
          </a:p>
        </p:txBody>
      </p:sp>
      <p:pic>
        <p:nvPicPr>
          <p:cNvPr id="144" name="Google Shape;144;g23d8a9aec05_1_34">
            <a:extLst>
              <a:ext uri="{FF2B5EF4-FFF2-40B4-BE49-F238E27FC236}">
                <a16:creationId xmlns:a16="http://schemas.microsoft.com/office/drawing/2014/main" id="{378F8558-85D0-C7F3-FCC7-B4DD98657577}"/>
              </a:ext>
            </a:extLst>
          </p:cNvPr>
          <p:cNvPicPr preferRelativeResize="0"/>
          <p:nvPr/>
        </p:nvPicPr>
        <p:blipFill>
          <a:blip r:embed="rId4">
            <a:alphaModFix/>
          </a:blip>
          <a:stretch>
            <a:fillRect/>
          </a:stretch>
        </p:blipFill>
        <p:spPr>
          <a:xfrm>
            <a:off x="9203468" y="5642349"/>
            <a:ext cx="2737057" cy="930400"/>
          </a:xfrm>
          <a:prstGeom prst="rect">
            <a:avLst/>
          </a:prstGeom>
          <a:noFill/>
          <a:ln>
            <a:noFill/>
          </a:ln>
        </p:spPr>
      </p:pic>
      <p:pic>
        <p:nvPicPr>
          <p:cNvPr id="2" name="Picture 1" descr="A white rectangular object with black text&#10;&#10;AI-generated content may be incorrect.">
            <a:extLst>
              <a:ext uri="{FF2B5EF4-FFF2-40B4-BE49-F238E27FC236}">
                <a16:creationId xmlns:a16="http://schemas.microsoft.com/office/drawing/2014/main" id="{E77E4571-A0DA-9271-8FDB-7B7576A5A16E}"/>
              </a:ext>
            </a:extLst>
          </p:cNvPr>
          <p:cNvPicPr>
            <a:picLocks noChangeAspect="1"/>
          </p:cNvPicPr>
          <p:nvPr/>
        </p:nvPicPr>
        <p:blipFill>
          <a:blip r:embed="rId5"/>
          <a:stretch>
            <a:fillRect/>
          </a:stretch>
        </p:blipFill>
        <p:spPr>
          <a:xfrm>
            <a:off x="2379525" y="5199675"/>
            <a:ext cx="6448950" cy="1546650"/>
          </a:xfrm>
          <a:prstGeom prst="rect">
            <a:avLst/>
          </a:prstGeom>
        </p:spPr>
      </p:pic>
      <p:sp>
        <p:nvSpPr>
          <p:cNvPr id="5" name="TextBox 4">
            <a:extLst>
              <a:ext uri="{FF2B5EF4-FFF2-40B4-BE49-F238E27FC236}">
                <a16:creationId xmlns:a16="http://schemas.microsoft.com/office/drawing/2014/main" id="{D8CC02C5-736D-D65C-FB02-E819F7ACEF38}"/>
              </a:ext>
            </a:extLst>
          </p:cNvPr>
          <p:cNvSpPr txBox="1"/>
          <p:nvPr/>
        </p:nvSpPr>
        <p:spPr>
          <a:xfrm>
            <a:off x="6426000" y="3192000"/>
            <a:ext cx="3138000" cy="923330"/>
          </a:xfrm>
          <a:prstGeom prst="rect">
            <a:avLst/>
          </a:prstGeom>
          <a:solidFill>
            <a:schemeClr val="accent1">
              <a:lumMod val="20000"/>
              <a:lumOff val="80000"/>
            </a:schemeClr>
          </a:solidFill>
          <a:ln w="28575">
            <a:solidFill>
              <a:schemeClr val="accent1">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1">
                <a:solidFill>
                  <a:srgbClr val="C00000"/>
                </a:solidFill>
              </a:rPr>
              <a:t>Chat GPT Prompt: </a:t>
            </a:r>
            <a:endParaRPr lang="en-US" sz="1800">
              <a:solidFill>
                <a:srgbClr val="C00000"/>
              </a:solidFill>
            </a:endParaRPr>
          </a:p>
          <a:p>
            <a:r>
              <a:rPr lang="en-US" sz="1800"/>
              <a:t> Science phenomena and concepts for your problem</a:t>
            </a:r>
          </a:p>
        </p:txBody>
      </p:sp>
      <p:sp>
        <p:nvSpPr>
          <p:cNvPr id="6" name="TextBox 5">
            <a:extLst>
              <a:ext uri="{FF2B5EF4-FFF2-40B4-BE49-F238E27FC236}">
                <a16:creationId xmlns:a16="http://schemas.microsoft.com/office/drawing/2014/main" id="{6DBB0645-BB0C-8A5D-1F47-BED9AF6955E9}"/>
              </a:ext>
            </a:extLst>
          </p:cNvPr>
          <p:cNvSpPr txBox="1"/>
          <p:nvPr/>
        </p:nvSpPr>
        <p:spPr>
          <a:xfrm>
            <a:off x="1230000" y="3192000"/>
            <a:ext cx="3138000" cy="923330"/>
          </a:xfrm>
          <a:prstGeom prst="rect">
            <a:avLst/>
          </a:prstGeom>
          <a:solidFill>
            <a:schemeClr val="accent1">
              <a:lumMod val="20000"/>
              <a:lumOff val="80000"/>
            </a:schemeClr>
          </a:solidFill>
          <a:ln w="28575">
            <a:solidFill>
              <a:schemeClr val="accent1">
                <a:lumMod val="5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1">
                <a:solidFill>
                  <a:srgbClr val="C00000"/>
                </a:solidFill>
              </a:rPr>
              <a:t>Chat GPT Prompt: </a:t>
            </a:r>
            <a:endParaRPr lang="en-US" sz="1800">
              <a:solidFill>
                <a:srgbClr val="C00000"/>
              </a:solidFill>
            </a:endParaRPr>
          </a:p>
          <a:p>
            <a:r>
              <a:rPr lang="en-US" sz="1800"/>
              <a:t> Science phenomena and concepts and your topic</a:t>
            </a:r>
          </a:p>
        </p:txBody>
      </p:sp>
      <p:grpSp>
        <p:nvGrpSpPr>
          <p:cNvPr id="9" name="Group 8">
            <a:extLst>
              <a:ext uri="{FF2B5EF4-FFF2-40B4-BE49-F238E27FC236}">
                <a16:creationId xmlns:a16="http://schemas.microsoft.com/office/drawing/2014/main" id="{2FB59CA1-64CA-9E74-5E3D-FEA0EBEF4D1A}"/>
              </a:ext>
            </a:extLst>
          </p:cNvPr>
          <p:cNvGrpSpPr/>
          <p:nvPr/>
        </p:nvGrpSpPr>
        <p:grpSpPr>
          <a:xfrm>
            <a:off x="561272" y="2970000"/>
            <a:ext cx="818728" cy="913454"/>
            <a:chOff x="561272" y="2970000"/>
            <a:chExt cx="818728" cy="913454"/>
          </a:xfrm>
        </p:grpSpPr>
        <p:sp>
          <p:nvSpPr>
            <p:cNvPr id="8" name="Arrow: Curved Down 7">
              <a:extLst>
                <a:ext uri="{FF2B5EF4-FFF2-40B4-BE49-F238E27FC236}">
                  <a16:creationId xmlns:a16="http://schemas.microsoft.com/office/drawing/2014/main" id="{DF9424F0-F9EA-7146-761F-9C9336628357}"/>
                </a:ext>
              </a:extLst>
            </p:cNvPr>
            <p:cNvSpPr/>
            <p:nvPr/>
          </p:nvSpPr>
          <p:spPr>
            <a:xfrm rot="-1380000">
              <a:off x="636000" y="2970000"/>
              <a:ext cx="744000" cy="540000"/>
            </a:xfrm>
            <a:prstGeom prst="curved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Star: 5 Points 6">
              <a:extLst>
                <a:ext uri="{FF2B5EF4-FFF2-40B4-BE49-F238E27FC236}">
                  <a16:creationId xmlns:a16="http://schemas.microsoft.com/office/drawing/2014/main" id="{F621FC03-5D72-2419-2AB0-A794E66BD8F6}"/>
                </a:ext>
              </a:extLst>
            </p:cNvPr>
            <p:cNvSpPr/>
            <p:nvPr/>
          </p:nvSpPr>
          <p:spPr>
            <a:xfrm>
              <a:off x="561272" y="3240001"/>
              <a:ext cx="654546" cy="643453"/>
            </a:xfrm>
            <a:prstGeom prst="star5">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Arrow: Curved Down 12">
            <a:extLst>
              <a:ext uri="{FF2B5EF4-FFF2-40B4-BE49-F238E27FC236}">
                <a16:creationId xmlns:a16="http://schemas.microsoft.com/office/drawing/2014/main" id="{DA98C5A8-A744-9A50-7C73-2D33C39EC55D}"/>
              </a:ext>
            </a:extLst>
          </p:cNvPr>
          <p:cNvSpPr/>
          <p:nvPr/>
        </p:nvSpPr>
        <p:spPr>
          <a:xfrm rot="-1380000">
            <a:off x="5883794" y="2983855"/>
            <a:ext cx="744000" cy="540000"/>
          </a:xfrm>
          <a:prstGeom prst="curved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Star: 5 Points 10">
            <a:extLst>
              <a:ext uri="{FF2B5EF4-FFF2-40B4-BE49-F238E27FC236}">
                <a16:creationId xmlns:a16="http://schemas.microsoft.com/office/drawing/2014/main" id="{96545814-8A49-3C40-DEE8-15B05871A023}"/>
              </a:ext>
            </a:extLst>
          </p:cNvPr>
          <p:cNvSpPr/>
          <p:nvPr/>
        </p:nvSpPr>
        <p:spPr>
          <a:xfrm>
            <a:off x="5770581" y="3330825"/>
            <a:ext cx="654546" cy="643453"/>
          </a:xfrm>
          <a:prstGeom prst="star5">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1156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0CA1AEE7-A433-281A-E8EE-C9FAF25D8282}"/>
            </a:ext>
          </a:extLst>
        </p:cNvPr>
        <p:cNvGrpSpPr/>
        <p:nvPr/>
      </p:nvGrpSpPr>
      <p:grpSpPr>
        <a:xfrm>
          <a:off x="0" y="0"/>
          <a:ext cx="0" cy="0"/>
          <a:chOff x="0" y="0"/>
          <a:chExt cx="0" cy="0"/>
        </a:xfrm>
      </p:grpSpPr>
      <p:pic>
        <p:nvPicPr>
          <p:cNvPr id="142" name="Google Shape;142;g23d8a9aec05_1_34">
            <a:extLst>
              <a:ext uri="{FF2B5EF4-FFF2-40B4-BE49-F238E27FC236}">
                <a16:creationId xmlns:a16="http://schemas.microsoft.com/office/drawing/2014/main" id="{10984500-6B0F-4E27-C022-4DE7F71A8392}"/>
              </a:ext>
            </a:extLst>
          </p:cNvPr>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AA9971EF-4219-B1A7-3EA4-366AA41616B9}"/>
              </a:ext>
            </a:extLst>
          </p:cNvPr>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algn="ctr">
              <a:lnSpc>
                <a:spcPct val="80000"/>
              </a:lnSpc>
            </a:pPr>
            <a:r>
              <a:rPr lang="en-US" sz="5200">
                <a:solidFill>
                  <a:srgbClr val="FFFFFF"/>
                </a:solidFill>
              </a:rPr>
              <a:t>Research </a:t>
            </a:r>
            <a:endParaRPr sz="5200">
              <a:solidFill>
                <a:srgbClr val="FFFFFF"/>
              </a:solidFill>
            </a:endParaRPr>
          </a:p>
        </p:txBody>
      </p:sp>
      <p:pic>
        <p:nvPicPr>
          <p:cNvPr id="144" name="Google Shape;144;g23d8a9aec05_1_34">
            <a:extLst>
              <a:ext uri="{FF2B5EF4-FFF2-40B4-BE49-F238E27FC236}">
                <a16:creationId xmlns:a16="http://schemas.microsoft.com/office/drawing/2014/main" id="{D6D43BAF-D3C4-FBCA-D32E-894389EF1C89}"/>
              </a:ext>
            </a:extLst>
          </p:cNvPr>
          <p:cNvPicPr preferRelativeResize="0"/>
          <p:nvPr/>
        </p:nvPicPr>
        <p:blipFill>
          <a:blip r:embed="rId4">
            <a:alphaModFix/>
          </a:blip>
          <a:stretch>
            <a:fillRect/>
          </a:stretch>
        </p:blipFill>
        <p:spPr>
          <a:xfrm>
            <a:off x="4726437" y="5626592"/>
            <a:ext cx="2737057" cy="930400"/>
          </a:xfrm>
          <a:prstGeom prst="rect">
            <a:avLst/>
          </a:prstGeom>
          <a:noFill/>
          <a:ln>
            <a:noFill/>
          </a:ln>
        </p:spPr>
      </p:pic>
      <p:sp>
        <p:nvSpPr>
          <p:cNvPr id="141" name="Google Shape;141;g23d8a9aec05_1_34">
            <a:extLst>
              <a:ext uri="{FF2B5EF4-FFF2-40B4-BE49-F238E27FC236}">
                <a16:creationId xmlns:a16="http://schemas.microsoft.com/office/drawing/2014/main" id="{DAEBB439-5180-02DA-72AE-B855A1E16084}"/>
              </a:ext>
            </a:extLst>
          </p:cNvPr>
          <p:cNvSpPr txBox="1"/>
          <p:nvPr/>
        </p:nvSpPr>
        <p:spPr>
          <a:xfrm>
            <a:off x="346977" y="1454091"/>
            <a:ext cx="9843446" cy="1323409"/>
          </a:xfrm>
          <a:prstGeom prst="rect">
            <a:avLst/>
          </a:prstGeom>
          <a:noFill/>
          <a:ln>
            <a:noFill/>
          </a:ln>
        </p:spPr>
        <p:txBody>
          <a:bodyPr spcFirstLastPara="1" wrap="square" lIns="91425" tIns="91425" rIns="91425" bIns="91425" anchor="t" anchorCtr="0">
            <a:spAutoFit/>
          </a:bodyPr>
          <a:lstStyle/>
          <a:p>
            <a:pPr>
              <a:buClr>
                <a:schemeClr val="dk1"/>
              </a:buClr>
              <a:buSzPts val="2580"/>
              <a:buChar char="•"/>
            </a:pPr>
            <a:r>
              <a:rPr lang="en-US" sz="3000" dirty="0">
                <a:solidFill>
                  <a:schemeClr val="dk1"/>
                </a:solidFill>
              </a:rPr>
              <a:t>  List </a:t>
            </a:r>
            <a:r>
              <a:rPr lang="en-US" sz="3000" b="1" dirty="0">
                <a:solidFill>
                  <a:schemeClr val="dk1"/>
                </a:solidFill>
              </a:rPr>
              <a:t>science concepts </a:t>
            </a:r>
            <a:r>
              <a:rPr lang="en-US" sz="3000" dirty="0">
                <a:solidFill>
                  <a:schemeClr val="dk1"/>
                </a:solidFill>
              </a:rPr>
              <a:t>related to the phenomenon you chose and list them in the table below. </a:t>
            </a:r>
            <a:endParaRPr lang="en-US">
              <a:solidFill>
                <a:schemeClr val="dk1"/>
              </a:solidFill>
            </a:endParaRPr>
          </a:p>
          <a:p>
            <a:pPr>
              <a:buSzPts val="2580"/>
            </a:pPr>
            <a:endParaRPr lang="en-US" dirty="0">
              <a:solidFill>
                <a:schemeClr val="dk1"/>
              </a:solidFill>
            </a:endParaRPr>
          </a:p>
        </p:txBody>
      </p:sp>
      <p:sp>
        <p:nvSpPr>
          <p:cNvPr id="2" name="TextBox 1">
            <a:extLst>
              <a:ext uri="{FF2B5EF4-FFF2-40B4-BE49-F238E27FC236}">
                <a16:creationId xmlns:a16="http://schemas.microsoft.com/office/drawing/2014/main" id="{654DF853-5910-9A53-176A-019067DAFF74}"/>
              </a:ext>
            </a:extLst>
          </p:cNvPr>
          <p:cNvSpPr txBox="1"/>
          <p:nvPr/>
        </p:nvSpPr>
        <p:spPr>
          <a:xfrm>
            <a:off x="5588000" y="3248121"/>
            <a:ext cx="3340484" cy="8620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graphicFrame>
        <p:nvGraphicFramePr>
          <p:cNvPr id="8" name="Table 7">
            <a:extLst>
              <a:ext uri="{FF2B5EF4-FFF2-40B4-BE49-F238E27FC236}">
                <a16:creationId xmlns:a16="http://schemas.microsoft.com/office/drawing/2014/main" id="{92C8579D-5F20-1D5C-5B8B-87EBD1E10A3A}"/>
              </a:ext>
            </a:extLst>
          </p:cNvPr>
          <p:cNvGraphicFramePr>
            <a:graphicFrameLocks noGrp="1"/>
          </p:cNvGraphicFramePr>
          <p:nvPr>
            <p:extLst>
              <p:ext uri="{D42A27DB-BD31-4B8C-83A1-F6EECF244321}">
                <p14:modId xmlns:p14="http://schemas.microsoft.com/office/powerpoint/2010/main" val="415279301"/>
              </p:ext>
            </p:extLst>
          </p:nvPr>
        </p:nvGraphicFramePr>
        <p:xfrm>
          <a:off x="1839575" y="3040303"/>
          <a:ext cx="8082693" cy="2280134"/>
        </p:xfrm>
        <a:graphic>
          <a:graphicData uri="http://schemas.openxmlformats.org/drawingml/2006/table">
            <a:tbl>
              <a:tblPr bandRow="1">
                <a:tableStyleId>{81178BAC-D4C1-49B4-9E09-CDB29E6B1318}</a:tableStyleId>
              </a:tblPr>
              <a:tblGrid>
                <a:gridCol w="8082693">
                  <a:extLst>
                    <a:ext uri="{9D8B030D-6E8A-4147-A177-3AD203B41FA5}">
                      <a16:colId xmlns:a16="http://schemas.microsoft.com/office/drawing/2014/main" val="2424024867"/>
                    </a:ext>
                  </a:extLst>
                </a:gridCol>
              </a:tblGrid>
              <a:tr h="492606">
                <a:tc>
                  <a:txBody>
                    <a:bodyPr/>
                    <a:lstStyle/>
                    <a:p>
                      <a:pPr algn="l" rtl="0" fontAlgn="base">
                        <a:lnSpc>
                          <a:spcPts val="975"/>
                        </a:lnSpc>
                        <a:buNone/>
                      </a:pPr>
                      <a:r>
                        <a:rPr lang="en-US" sz="1800" b="1" i="0" dirty="0">
                          <a:effectLst/>
                          <a:latin typeface="Arial"/>
                        </a:rPr>
                        <a:t>Concepts (the science explaining the phenomenon) </a:t>
                      </a: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CCE4"/>
                    </a:solidFill>
                  </a:tcPr>
                </a:tc>
                <a:extLst>
                  <a:ext uri="{0D108BD9-81ED-4DB2-BD59-A6C34878D82A}">
                    <a16:rowId xmlns:a16="http://schemas.microsoft.com/office/drawing/2014/main" val="76732325"/>
                  </a:ext>
                </a:extLst>
              </a:tr>
              <a:tr h="446882">
                <a:tc>
                  <a:txBody>
                    <a:bodyPr/>
                    <a:lstStyle/>
                    <a:p>
                      <a:pPr algn="l" rtl="0" fontAlgn="base">
                        <a:lnSpc>
                          <a:spcPts val="1425"/>
                        </a:lnSpc>
                        <a:buNone/>
                      </a:pPr>
                      <a:endParaRPr lang="en-US" sz="1200" b="0" i="0" dirty="0">
                        <a:effectLst/>
                        <a:latin typeface="Arial"/>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7989664"/>
                  </a:ext>
                </a:extLst>
              </a:tr>
              <a:tr h="446882">
                <a:tc>
                  <a:txBody>
                    <a:bodyPr/>
                    <a:lstStyle/>
                    <a:p>
                      <a:pPr algn="l" rtl="0" fontAlgn="base">
                        <a:lnSpc>
                          <a:spcPts val="1425"/>
                        </a:lnSpc>
                        <a:buNone/>
                      </a:pPr>
                      <a:endParaRPr lang="en-US" sz="1200" b="0" i="0" dirty="0">
                        <a:effectLst/>
                        <a:latin typeface="Arial"/>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0803455"/>
                  </a:ext>
                </a:extLst>
              </a:tr>
              <a:tr h="446882">
                <a:tc>
                  <a:txBody>
                    <a:bodyPr/>
                    <a:lstStyle/>
                    <a:p>
                      <a:pPr algn="l" rtl="0" fontAlgn="base">
                        <a:lnSpc>
                          <a:spcPts val="1425"/>
                        </a:lnSpc>
                        <a:buNone/>
                      </a:pPr>
                      <a:endParaRPr lang="en-US" sz="1200" b="0" i="0" dirty="0">
                        <a:effectLst/>
                        <a:latin typeface="Arial"/>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9077439"/>
                  </a:ext>
                </a:extLst>
              </a:tr>
              <a:tr h="446882">
                <a:tc>
                  <a:txBody>
                    <a:bodyPr/>
                    <a:lstStyle/>
                    <a:p>
                      <a:pPr algn="l" rtl="0" fontAlgn="base">
                        <a:lnSpc>
                          <a:spcPts val="1425"/>
                        </a:lnSpc>
                        <a:buNone/>
                      </a:pPr>
                      <a:endParaRPr lang="en-US" sz="1200" b="0" i="0" dirty="0">
                        <a:effectLst/>
                        <a:latin typeface="Arial"/>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8124923"/>
                  </a:ext>
                </a:extLst>
              </a:tr>
            </a:tbl>
          </a:graphicData>
        </a:graphic>
      </p:graphicFrame>
    </p:spTree>
    <p:extLst>
      <p:ext uri="{BB962C8B-B14F-4D97-AF65-F5344CB8AC3E}">
        <p14:creationId xmlns:p14="http://schemas.microsoft.com/office/powerpoint/2010/main" val="817678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EEAC61B3-07B2-7F00-5703-A484D41138D5}"/>
            </a:ext>
          </a:extLst>
        </p:cNvPr>
        <p:cNvGrpSpPr/>
        <p:nvPr/>
      </p:nvGrpSpPr>
      <p:grpSpPr>
        <a:xfrm>
          <a:off x="0" y="0"/>
          <a:ext cx="0" cy="0"/>
          <a:chOff x="0" y="0"/>
          <a:chExt cx="0" cy="0"/>
        </a:xfrm>
      </p:grpSpPr>
      <p:pic>
        <p:nvPicPr>
          <p:cNvPr id="142" name="Google Shape;142;g23d8a9aec05_1_34">
            <a:extLst>
              <a:ext uri="{FF2B5EF4-FFF2-40B4-BE49-F238E27FC236}">
                <a16:creationId xmlns:a16="http://schemas.microsoft.com/office/drawing/2014/main" id="{7083CB55-2746-AA6C-2CFF-A04286CB0B65}"/>
              </a:ext>
            </a:extLst>
          </p:cNvPr>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A8DB7A5C-5A1B-FA80-2E7B-B753B67520D8}"/>
              </a:ext>
            </a:extLst>
          </p:cNvPr>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algn="ctr">
              <a:lnSpc>
                <a:spcPct val="80000"/>
              </a:lnSpc>
            </a:pPr>
            <a:r>
              <a:rPr lang="en-US" sz="5200">
                <a:solidFill>
                  <a:srgbClr val="FFFFFF"/>
                </a:solidFill>
              </a:rPr>
              <a:t>Research </a:t>
            </a:r>
            <a:endParaRPr sz="5200">
              <a:solidFill>
                <a:srgbClr val="FFFFFF"/>
              </a:solidFill>
            </a:endParaRPr>
          </a:p>
        </p:txBody>
      </p:sp>
      <p:pic>
        <p:nvPicPr>
          <p:cNvPr id="144" name="Google Shape;144;g23d8a9aec05_1_34">
            <a:extLst>
              <a:ext uri="{FF2B5EF4-FFF2-40B4-BE49-F238E27FC236}">
                <a16:creationId xmlns:a16="http://schemas.microsoft.com/office/drawing/2014/main" id="{57CAC2E4-DA4C-CB8A-9485-919788B6DE3C}"/>
              </a:ext>
            </a:extLst>
          </p:cNvPr>
          <p:cNvPicPr preferRelativeResize="0"/>
          <p:nvPr/>
        </p:nvPicPr>
        <p:blipFill>
          <a:blip r:embed="rId4">
            <a:alphaModFix/>
          </a:blip>
          <a:stretch>
            <a:fillRect/>
          </a:stretch>
        </p:blipFill>
        <p:spPr>
          <a:xfrm>
            <a:off x="4380074" y="5688168"/>
            <a:ext cx="2737057" cy="930400"/>
          </a:xfrm>
          <a:prstGeom prst="rect">
            <a:avLst/>
          </a:prstGeom>
          <a:noFill/>
          <a:ln>
            <a:noFill/>
          </a:ln>
        </p:spPr>
      </p:pic>
      <p:sp>
        <p:nvSpPr>
          <p:cNvPr id="141" name="Google Shape;141;g23d8a9aec05_1_34">
            <a:extLst>
              <a:ext uri="{FF2B5EF4-FFF2-40B4-BE49-F238E27FC236}">
                <a16:creationId xmlns:a16="http://schemas.microsoft.com/office/drawing/2014/main" id="{CD6F251B-EDDA-A7FF-4503-C7A0FCC18F4C}"/>
              </a:ext>
            </a:extLst>
          </p:cNvPr>
          <p:cNvSpPr txBox="1"/>
          <p:nvPr/>
        </p:nvSpPr>
        <p:spPr>
          <a:xfrm>
            <a:off x="146855" y="1577244"/>
            <a:ext cx="5802537" cy="2246739"/>
          </a:xfrm>
          <a:prstGeom prst="rect">
            <a:avLst/>
          </a:prstGeom>
          <a:noFill/>
          <a:ln w="28575">
            <a:noFill/>
          </a:ln>
        </p:spPr>
        <p:txBody>
          <a:bodyPr spcFirstLastPara="1" wrap="square" lIns="91425" tIns="91425" rIns="91425" bIns="91425" anchor="t" anchorCtr="0">
            <a:spAutoFit/>
          </a:bodyPr>
          <a:lstStyle/>
          <a:p>
            <a:pPr algn="ctr">
              <a:buSzPts val="2580"/>
            </a:pPr>
            <a:r>
              <a:rPr lang="en-US" sz="2400" b="1" dirty="0">
                <a:solidFill>
                  <a:schemeClr val="dk1"/>
                </a:solidFill>
              </a:rPr>
              <a:t>Hypothesis Based Research:</a:t>
            </a:r>
            <a:endParaRPr lang="en-US" dirty="0">
              <a:solidFill>
                <a:schemeClr val="dk1"/>
              </a:solidFill>
            </a:endParaRPr>
          </a:p>
          <a:p>
            <a:pPr marL="342900" indent="-342900">
              <a:buSzPts val="2580"/>
              <a:buChar char="•"/>
            </a:pPr>
            <a:r>
              <a:rPr lang="en-US" sz="2400" dirty="0">
                <a:solidFill>
                  <a:schemeClr val="dk1"/>
                </a:solidFill>
              </a:rPr>
              <a:t>Generate questions you have about your phenomena and related concepts.  </a:t>
            </a:r>
          </a:p>
          <a:p>
            <a:pPr>
              <a:buSzPts val="2580"/>
            </a:pPr>
            <a:endParaRPr lang="en-US" sz="2400" dirty="0">
              <a:solidFill>
                <a:schemeClr val="dk1"/>
              </a:solidFill>
              <a:latin typeface="Times"/>
              <a:cs typeface="Times"/>
            </a:endParaRPr>
          </a:p>
          <a:p>
            <a:pPr>
              <a:buSzPts val="2580"/>
            </a:pPr>
            <a:endParaRPr lang="en-US">
              <a:solidFill>
                <a:schemeClr val="dk1"/>
              </a:solidFill>
            </a:endParaRPr>
          </a:p>
        </p:txBody>
      </p:sp>
      <p:sp>
        <p:nvSpPr>
          <p:cNvPr id="2" name="TextBox 1">
            <a:extLst>
              <a:ext uri="{FF2B5EF4-FFF2-40B4-BE49-F238E27FC236}">
                <a16:creationId xmlns:a16="http://schemas.microsoft.com/office/drawing/2014/main" id="{D8147C87-D3A1-722D-D1BD-661B76264558}"/>
              </a:ext>
            </a:extLst>
          </p:cNvPr>
          <p:cNvSpPr txBox="1"/>
          <p:nvPr/>
        </p:nvSpPr>
        <p:spPr>
          <a:xfrm>
            <a:off x="5588000" y="3248121"/>
            <a:ext cx="3340484" cy="8620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graphicFrame>
        <p:nvGraphicFramePr>
          <p:cNvPr id="4" name="Table 3">
            <a:extLst>
              <a:ext uri="{FF2B5EF4-FFF2-40B4-BE49-F238E27FC236}">
                <a16:creationId xmlns:a16="http://schemas.microsoft.com/office/drawing/2014/main" id="{0917A66C-044A-FC9E-212C-5C74A9048984}"/>
              </a:ext>
            </a:extLst>
          </p:cNvPr>
          <p:cNvGraphicFramePr>
            <a:graphicFrameLocks noGrp="1"/>
          </p:cNvGraphicFramePr>
          <p:nvPr>
            <p:extLst>
              <p:ext uri="{D42A27DB-BD31-4B8C-83A1-F6EECF244321}">
                <p14:modId xmlns:p14="http://schemas.microsoft.com/office/powerpoint/2010/main" val="3835445623"/>
              </p:ext>
            </p:extLst>
          </p:nvPr>
        </p:nvGraphicFramePr>
        <p:xfrm>
          <a:off x="877454" y="3886969"/>
          <a:ext cx="10279910" cy="1538778"/>
        </p:xfrm>
        <a:graphic>
          <a:graphicData uri="http://schemas.openxmlformats.org/drawingml/2006/table">
            <a:tbl>
              <a:tblPr bandRow="1">
                <a:tableStyleId>{81178BAC-D4C1-49B4-9E09-CDB29E6B1318}</a:tableStyleId>
              </a:tblPr>
              <a:tblGrid>
                <a:gridCol w="10279910">
                  <a:extLst>
                    <a:ext uri="{9D8B030D-6E8A-4147-A177-3AD203B41FA5}">
                      <a16:colId xmlns:a16="http://schemas.microsoft.com/office/drawing/2014/main" val="3833887254"/>
                    </a:ext>
                  </a:extLst>
                </a:gridCol>
              </a:tblGrid>
              <a:tr h="461818">
                <a:tc>
                  <a:txBody>
                    <a:bodyPr/>
                    <a:lstStyle/>
                    <a:p>
                      <a:pPr algn="l" rtl="0" fontAlgn="base">
                        <a:lnSpc>
                          <a:spcPts val="900"/>
                        </a:lnSpc>
                        <a:buNone/>
                      </a:pPr>
                      <a:r>
                        <a:rPr lang="en-US" sz="1800" b="1" i="0" dirty="0">
                          <a:effectLst/>
                          <a:latin typeface="Arial"/>
                        </a:rPr>
                        <a:t>Questions (include why &amp; how) </a:t>
                      </a:r>
                    </a:p>
                  </a:txBody>
                  <a:tcPr marL="66675" marR="666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CCE4"/>
                    </a:solidFill>
                  </a:tcPr>
                </a:tc>
                <a:extLst>
                  <a:ext uri="{0D108BD9-81ED-4DB2-BD59-A6C34878D82A}">
                    <a16:rowId xmlns:a16="http://schemas.microsoft.com/office/drawing/2014/main" val="1610188779"/>
                  </a:ext>
                </a:extLst>
              </a:tr>
              <a:tr h="190500">
                <a:tc>
                  <a:txBody>
                    <a:bodyPr/>
                    <a:lstStyle/>
                    <a:p>
                      <a:pPr algn="l" rtl="0" fontAlgn="base">
                        <a:lnSpc>
                          <a:spcPts val="1425"/>
                        </a:lnSpc>
                        <a:buNone/>
                      </a:pPr>
                      <a:endParaRPr lang="en-US" sz="1200" b="0" i="0" dirty="0">
                        <a:effectLst/>
                        <a:latin typeface="Lexend"/>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0766065"/>
                  </a:ext>
                </a:extLst>
              </a:tr>
              <a:tr h="190500">
                <a:tc>
                  <a:txBody>
                    <a:bodyPr/>
                    <a:lstStyle/>
                    <a:p>
                      <a:pPr algn="l" rtl="0" fontAlgn="base">
                        <a:lnSpc>
                          <a:spcPts val="1425"/>
                        </a:lnSpc>
                        <a:buNone/>
                      </a:pPr>
                      <a:endParaRPr lang="en-US" sz="1200" b="0" i="0" dirty="0">
                        <a:effectLst/>
                        <a:latin typeface="Lexend"/>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9810683"/>
                  </a:ext>
                </a:extLst>
              </a:tr>
              <a:tr h="190500">
                <a:tc>
                  <a:txBody>
                    <a:bodyPr/>
                    <a:lstStyle/>
                    <a:p>
                      <a:pPr algn="l" rtl="0" fontAlgn="base">
                        <a:lnSpc>
                          <a:spcPts val="1425"/>
                        </a:lnSpc>
                        <a:buNone/>
                      </a:pPr>
                      <a:endParaRPr lang="en-US" sz="1200" b="0" i="0" dirty="0">
                        <a:effectLst/>
                        <a:latin typeface="Lexend"/>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4928344"/>
                  </a:ext>
                </a:extLst>
              </a:tr>
              <a:tr h="190500">
                <a:tc>
                  <a:txBody>
                    <a:bodyPr/>
                    <a:lstStyle/>
                    <a:p>
                      <a:pPr algn="l" rtl="0" fontAlgn="base">
                        <a:lnSpc>
                          <a:spcPts val="1425"/>
                        </a:lnSpc>
                        <a:buNone/>
                      </a:pPr>
                      <a:endParaRPr lang="en-US" sz="1200" b="0" i="0" dirty="0">
                        <a:effectLst/>
                        <a:latin typeface="Lexend"/>
                      </a:endParaRPr>
                    </a:p>
                  </a:txBody>
                  <a:tcPr marL="66675" marR="66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89591922"/>
                  </a:ext>
                </a:extLst>
              </a:tr>
            </a:tbl>
          </a:graphicData>
        </a:graphic>
      </p:graphicFrame>
      <p:sp>
        <p:nvSpPr>
          <p:cNvPr id="5" name="TextBox 4">
            <a:extLst>
              <a:ext uri="{FF2B5EF4-FFF2-40B4-BE49-F238E27FC236}">
                <a16:creationId xmlns:a16="http://schemas.microsoft.com/office/drawing/2014/main" id="{0A2E9692-E9BA-9B3C-23DE-7B722B99B46A}"/>
              </a:ext>
            </a:extLst>
          </p:cNvPr>
          <p:cNvSpPr txBox="1"/>
          <p:nvPr/>
        </p:nvSpPr>
        <p:spPr>
          <a:xfrm>
            <a:off x="6094460" y="1576340"/>
            <a:ext cx="5791198" cy="2308324"/>
          </a:xfrm>
          <a:prstGeom prst="rect">
            <a:avLst/>
          </a:prstGeom>
          <a:noFill/>
          <a:ln w="2857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t>Engineering Design:</a:t>
            </a:r>
            <a:r>
              <a:rPr lang="en-US" sz="2400" dirty="0"/>
              <a:t>​</a:t>
            </a:r>
            <a:endParaRPr lang="en-US" dirty="0"/>
          </a:p>
          <a:p>
            <a:pPr marL="342900" indent="-342900">
              <a:buFont typeface="Arial,Sans-Serif"/>
              <a:buChar char="•"/>
            </a:pPr>
            <a:r>
              <a:rPr lang="en-US" sz="2400" dirty="0"/>
              <a:t>Generate questions you have about </a:t>
            </a:r>
            <a:r>
              <a:rPr lang="en-US" sz="2400" b="1" dirty="0"/>
              <a:t>how</a:t>
            </a:r>
            <a:r>
              <a:rPr lang="en-US" sz="2400" dirty="0"/>
              <a:t> your concepts can be used to better frame the problem you are trying to solve. </a:t>
            </a:r>
          </a:p>
          <a:p>
            <a:endParaRPr lang="en-US" sz="2400" dirty="0"/>
          </a:p>
        </p:txBody>
      </p:sp>
      <p:cxnSp>
        <p:nvCxnSpPr>
          <p:cNvPr id="6" name="Straight Arrow Connector 5">
            <a:extLst>
              <a:ext uri="{FF2B5EF4-FFF2-40B4-BE49-F238E27FC236}">
                <a16:creationId xmlns:a16="http://schemas.microsoft.com/office/drawing/2014/main" id="{18EBA508-3C1C-BA17-2D23-35B1C7853FAC}"/>
              </a:ext>
            </a:extLst>
          </p:cNvPr>
          <p:cNvCxnSpPr/>
          <p:nvPr/>
        </p:nvCxnSpPr>
        <p:spPr>
          <a:xfrm flipH="1">
            <a:off x="5741939" y="1300788"/>
            <a:ext cx="15393" cy="2378364"/>
          </a:xfrm>
          <a:prstGeom prst="straightConnector1">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14464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FB7B1CB1-A578-70B6-2DE8-41ADFB977B7D}"/>
            </a:ext>
          </a:extLst>
        </p:cNvPr>
        <p:cNvGrpSpPr/>
        <p:nvPr/>
      </p:nvGrpSpPr>
      <p:grpSpPr>
        <a:xfrm>
          <a:off x="0" y="0"/>
          <a:ext cx="0" cy="0"/>
          <a:chOff x="0" y="0"/>
          <a:chExt cx="0" cy="0"/>
        </a:xfrm>
      </p:grpSpPr>
      <p:sp>
        <p:nvSpPr>
          <p:cNvPr id="141" name="Google Shape;141;g23d8a9aec05_1_34">
            <a:extLst>
              <a:ext uri="{FF2B5EF4-FFF2-40B4-BE49-F238E27FC236}">
                <a16:creationId xmlns:a16="http://schemas.microsoft.com/office/drawing/2014/main" id="{C1B57C30-323C-9EA2-32F9-D8B90C692A00}"/>
              </a:ext>
            </a:extLst>
          </p:cNvPr>
          <p:cNvSpPr txBox="1"/>
          <p:nvPr/>
        </p:nvSpPr>
        <p:spPr>
          <a:xfrm>
            <a:off x="156310" y="1174939"/>
            <a:ext cx="11884778" cy="5712303"/>
          </a:xfrm>
          <a:prstGeom prst="rect">
            <a:avLst/>
          </a:prstGeom>
          <a:noFill/>
          <a:ln>
            <a:noFill/>
          </a:ln>
        </p:spPr>
        <p:txBody>
          <a:bodyPr spcFirstLastPara="1" wrap="square" lIns="91425" tIns="91425" rIns="91425" bIns="91425" anchor="t" anchorCtr="0">
            <a:spAutoFit/>
          </a:bodyPr>
          <a:lstStyle/>
          <a:p>
            <a:pPr>
              <a:lnSpc>
                <a:spcPct val="120000"/>
              </a:lnSpc>
              <a:spcAft>
                <a:spcPts val="1600"/>
              </a:spcAft>
              <a:buClr>
                <a:schemeClr val="dk1"/>
              </a:buClr>
              <a:buSzPts val="2580"/>
            </a:pPr>
            <a:r>
              <a:rPr lang="en-US" sz="3000">
                <a:solidFill>
                  <a:schemeClr val="dk1"/>
                </a:solidFill>
              </a:rPr>
              <a:t>Hypothesis Based Research:</a:t>
            </a:r>
          </a:p>
          <a:p>
            <a:pPr marL="285750" indent="-285750">
              <a:buChar char="•"/>
            </a:pPr>
            <a:r>
              <a:rPr lang="en-US" sz="2000">
                <a:solidFill>
                  <a:schemeClr val="dk1"/>
                </a:solidFill>
              </a:rPr>
              <a:t>Determine if your questions are </a:t>
            </a:r>
            <a:r>
              <a:rPr lang="en-US" sz="2000" b="1">
                <a:solidFill>
                  <a:schemeClr val="dk1"/>
                </a:solidFill>
              </a:rPr>
              <a:t>open</a:t>
            </a:r>
            <a:r>
              <a:rPr lang="en-US" sz="2000">
                <a:solidFill>
                  <a:schemeClr val="dk1"/>
                </a:solidFill>
              </a:rPr>
              <a:t> or </a:t>
            </a:r>
            <a:r>
              <a:rPr lang="en-US" sz="2000" b="1">
                <a:solidFill>
                  <a:schemeClr val="dk1"/>
                </a:solidFill>
              </a:rPr>
              <a:t>closed</a:t>
            </a:r>
            <a:r>
              <a:rPr lang="en-US" sz="2000">
                <a:solidFill>
                  <a:schemeClr val="dk1"/>
                </a:solidFill>
              </a:rPr>
              <a:t> ended. (Closed ended questions </a:t>
            </a:r>
            <a:r>
              <a:rPr lang="en" sz="2000">
                <a:solidFill>
                  <a:schemeClr val="dk1"/>
                </a:solidFill>
              </a:rPr>
              <a:t>can be answered with </a:t>
            </a:r>
            <a:r>
              <a:rPr lang="en" sz="2000" b="1">
                <a:solidFill>
                  <a:schemeClr val="dk1"/>
                </a:solidFill>
              </a:rPr>
              <a:t>yes</a:t>
            </a:r>
            <a:r>
              <a:rPr lang="en" sz="2000">
                <a:solidFill>
                  <a:schemeClr val="dk1"/>
                </a:solidFill>
              </a:rPr>
              <a:t> or </a:t>
            </a:r>
            <a:r>
              <a:rPr lang="en" sz="2000" b="1">
                <a:solidFill>
                  <a:schemeClr val="dk1"/>
                </a:solidFill>
              </a:rPr>
              <a:t>no</a:t>
            </a:r>
            <a:r>
              <a:rPr lang="en" sz="2000">
                <a:solidFill>
                  <a:schemeClr val="dk1"/>
                </a:solidFill>
              </a:rPr>
              <a:t>.)</a:t>
            </a:r>
            <a:endParaRPr lang="en-US" sz="2000">
              <a:solidFill>
                <a:schemeClr val="dk1"/>
              </a:solidFill>
            </a:endParaRPr>
          </a:p>
          <a:p>
            <a:endParaRPr lang="en-US" sz="2000">
              <a:solidFill>
                <a:schemeClr val="dk1"/>
              </a:solidFill>
            </a:endParaRPr>
          </a:p>
          <a:p>
            <a:pPr marL="285750" indent="-285750">
              <a:buChar char="•"/>
            </a:pPr>
            <a:r>
              <a:rPr lang="en-US" sz="2000">
                <a:solidFill>
                  <a:schemeClr val="dk1"/>
                </a:solidFill>
              </a:rPr>
              <a:t>Look at your </a:t>
            </a:r>
            <a:r>
              <a:rPr lang="en-US" sz="2000" b="1">
                <a:solidFill>
                  <a:schemeClr val="dk1"/>
                </a:solidFill>
              </a:rPr>
              <a:t>open-ended</a:t>
            </a:r>
            <a:r>
              <a:rPr lang="en-US" sz="2000">
                <a:solidFill>
                  <a:schemeClr val="dk1"/>
                </a:solidFill>
              </a:rPr>
              <a:t> questions and determine if they are </a:t>
            </a:r>
            <a:r>
              <a:rPr lang="en-US" sz="2000" b="1">
                <a:solidFill>
                  <a:schemeClr val="dk1"/>
                </a:solidFill>
              </a:rPr>
              <a:t>testable</a:t>
            </a:r>
            <a:r>
              <a:rPr lang="en-US" sz="2000">
                <a:solidFill>
                  <a:schemeClr val="dk1"/>
                </a:solidFill>
              </a:rPr>
              <a:t>. (Testable means data can be collected.)</a:t>
            </a:r>
          </a:p>
          <a:p>
            <a:endParaRPr lang="en-US" sz="2000">
              <a:solidFill>
                <a:schemeClr val="dk1"/>
              </a:solidFill>
            </a:endParaRPr>
          </a:p>
          <a:p>
            <a:pPr marL="285750" indent="-285750">
              <a:buChar char="•"/>
            </a:pPr>
            <a:r>
              <a:rPr lang="en" sz="2000">
                <a:solidFill>
                  <a:schemeClr val="dk1"/>
                </a:solidFill>
              </a:rPr>
              <a:t>Put a star        next to </a:t>
            </a:r>
            <a:r>
              <a:rPr lang="en" sz="2000" b="1">
                <a:solidFill>
                  <a:schemeClr val="dk1"/>
                </a:solidFill>
              </a:rPr>
              <a:t>ONE </a:t>
            </a:r>
            <a:r>
              <a:rPr lang="en" sz="2000">
                <a:solidFill>
                  <a:schemeClr val="dk1"/>
                </a:solidFill>
              </a:rPr>
              <a:t>testable question you wish to further explore!</a:t>
            </a:r>
            <a:endParaRPr lang="en-US" sz="2000">
              <a:solidFill>
                <a:schemeClr val="dk1"/>
              </a:solidFill>
            </a:endParaRPr>
          </a:p>
          <a:p>
            <a:pPr>
              <a:lnSpc>
                <a:spcPct val="120000"/>
              </a:lnSpc>
              <a:spcAft>
                <a:spcPts val="1600"/>
              </a:spcAft>
              <a:buSzPts val="2580"/>
            </a:pPr>
            <a:endParaRPr lang="en-US" sz="600">
              <a:solidFill>
                <a:schemeClr val="dk1"/>
              </a:solidFill>
            </a:endParaRPr>
          </a:p>
          <a:p>
            <a:pPr>
              <a:lnSpc>
                <a:spcPct val="120000"/>
              </a:lnSpc>
              <a:spcAft>
                <a:spcPts val="1600"/>
              </a:spcAft>
              <a:buSzPts val="2580"/>
            </a:pPr>
            <a:r>
              <a:rPr lang="en-US" sz="3000">
                <a:solidFill>
                  <a:schemeClr val="dk1"/>
                </a:solidFill>
              </a:rPr>
              <a:t>Engineering Design:</a:t>
            </a:r>
            <a:endParaRPr lang="en-US">
              <a:solidFill>
                <a:schemeClr val="dk1"/>
              </a:solidFill>
            </a:endParaRPr>
          </a:p>
          <a:p>
            <a:r>
              <a:rPr lang="en-US" sz="2000">
                <a:solidFill>
                  <a:schemeClr val="dk1"/>
                </a:solidFill>
                <a:latin typeface="Segoe UI"/>
                <a:cs typeface="Segoe UI"/>
              </a:rPr>
              <a:t>Conduct research to see what </a:t>
            </a:r>
            <a:r>
              <a:rPr lang="en-US" sz="2000" b="1">
                <a:solidFill>
                  <a:schemeClr val="dk1"/>
                </a:solidFill>
                <a:latin typeface="Segoe UI"/>
                <a:cs typeface="Segoe UI"/>
              </a:rPr>
              <a:t>solutions already exist</a:t>
            </a:r>
            <a:r>
              <a:rPr lang="en-US" sz="2000">
                <a:solidFill>
                  <a:schemeClr val="dk1"/>
                </a:solidFill>
                <a:latin typeface="Segoe UI"/>
                <a:cs typeface="Segoe UI"/>
              </a:rPr>
              <a:t>.  List them below.</a:t>
            </a:r>
          </a:p>
          <a:p>
            <a:endParaRPr lang="en-US" sz="2000">
              <a:solidFill>
                <a:schemeClr val="dk1"/>
              </a:solidFill>
              <a:latin typeface="Segoe UI"/>
              <a:cs typeface="Segoe UI"/>
            </a:endParaRPr>
          </a:p>
          <a:p>
            <a:r>
              <a:rPr lang="en-US" sz="2000">
                <a:solidFill>
                  <a:schemeClr val="dk1"/>
                </a:solidFill>
                <a:latin typeface="Segoe UI"/>
                <a:cs typeface="Segoe UI"/>
              </a:rPr>
              <a:t>Solution 1:________________________________________________</a:t>
            </a:r>
          </a:p>
          <a:p>
            <a:r>
              <a:rPr lang="en-US" sz="2000">
                <a:solidFill>
                  <a:schemeClr val="dk1"/>
                </a:solidFill>
                <a:latin typeface="Segoe UI"/>
                <a:cs typeface="Segoe UI"/>
              </a:rPr>
              <a:t>Solution 2:________________________________________________</a:t>
            </a:r>
          </a:p>
          <a:p>
            <a:r>
              <a:rPr lang="en-US" sz="2000">
                <a:solidFill>
                  <a:schemeClr val="dk1"/>
                </a:solidFill>
                <a:latin typeface="Segoe UI"/>
                <a:cs typeface="Segoe UI"/>
              </a:rPr>
              <a:t>Solution 3:________________________________________________</a:t>
            </a:r>
          </a:p>
        </p:txBody>
      </p:sp>
      <p:pic>
        <p:nvPicPr>
          <p:cNvPr id="142" name="Google Shape;142;g23d8a9aec05_1_34">
            <a:extLst>
              <a:ext uri="{FF2B5EF4-FFF2-40B4-BE49-F238E27FC236}">
                <a16:creationId xmlns:a16="http://schemas.microsoft.com/office/drawing/2014/main" id="{36282942-05B6-96FB-2775-8A7ADE154DB4}"/>
              </a:ext>
            </a:extLst>
          </p:cNvPr>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51098953-248A-727A-8D1D-70DEB66F5416}"/>
              </a:ext>
            </a:extLst>
          </p:cNvPr>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US" sz="5200">
                <a:solidFill>
                  <a:srgbClr val="FFFFFF"/>
                </a:solidFill>
              </a:rPr>
              <a:t>Research</a:t>
            </a:r>
            <a:endParaRPr sz="5200">
              <a:solidFill>
                <a:srgbClr val="FFFFFF"/>
              </a:solidFill>
            </a:endParaRPr>
          </a:p>
        </p:txBody>
      </p:sp>
      <p:pic>
        <p:nvPicPr>
          <p:cNvPr id="144" name="Google Shape;144;g23d8a9aec05_1_34">
            <a:extLst>
              <a:ext uri="{FF2B5EF4-FFF2-40B4-BE49-F238E27FC236}">
                <a16:creationId xmlns:a16="http://schemas.microsoft.com/office/drawing/2014/main" id="{56193C0C-4389-313E-C01E-FDC49517D27C}"/>
              </a:ext>
            </a:extLst>
          </p:cNvPr>
          <p:cNvPicPr preferRelativeResize="0"/>
          <p:nvPr/>
        </p:nvPicPr>
        <p:blipFill>
          <a:blip r:embed="rId4">
            <a:alphaModFix/>
          </a:blip>
          <a:stretch>
            <a:fillRect/>
          </a:stretch>
        </p:blipFill>
        <p:spPr>
          <a:xfrm>
            <a:off x="8822256" y="5797076"/>
            <a:ext cx="2737057" cy="930400"/>
          </a:xfrm>
          <a:prstGeom prst="rect">
            <a:avLst/>
          </a:prstGeom>
          <a:noFill/>
          <a:ln>
            <a:noFill/>
          </a:ln>
        </p:spPr>
      </p:pic>
      <p:sp>
        <p:nvSpPr>
          <p:cNvPr id="3" name="Star: 5 Points 2">
            <a:extLst>
              <a:ext uri="{FF2B5EF4-FFF2-40B4-BE49-F238E27FC236}">
                <a16:creationId xmlns:a16="http://schemas.microsoft.com/office/drawing/2014/main" id="{1DA1AAE6-9532-DBE5-E93C-C6224539A7C3}"/>
              </a:ext>
            </a:extLst>
          </p:cNvPr>
          <p:cNvSpPr/>
          <p:nvPr/>
        </p:nvSpPr>
        <p:spPr>
          <a:xfrm>
            <a:off x="1600970" y="3632969"/>
            <a:ext cx="554181" cy="569575"/>
          </a:xfrm>
          <a:prstGeom prst="star5">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3543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85E999EB-FA9A-7692-A7D2-516DA7F1AA4C}"/>
            </a:ext>
          </a:extLst>
        </p:cNvPr>
        <p:cNvGrpSpPr/>
        <p:nvPr/>
      </p:nvGrpSpPr>
      <p:grpSpPr>
        <a:xfrm>
          <a:off x="0" y="0"/>
          <a:ext cx="0" cy="0"/>
          <a:chOff x="0" y="0"/>
          <a:chExt cx="0" cy="0"/>
        </a:xfrm>
      </p:grpSpPr>
      <p:pic>
        <p:nvPicPr>
          <p:cNvPr id="142" name="Google Shape;142;g23d8a9aec05_1_34">
            <a:extLst>
              <a:ext uri="{FF2B5EF4-FFF2-40B4-BE49-F238E27FC236}">
                <a16:creationId xmlns:a16="http://schemas.microsoft.com/office/drawing/2014/main" id="{37E43319-4E81-3D33-7653-71F9B2412E57}"/>
              </a:ext>
            </a:extLst>
          </p:cNvPr>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75999420-36B4-A555-2C3E-9D2A4D3CD8DD}"/>
              </a:ext>
            </a:extLst>
          </p:cNvPr>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algn="ctr">
              <a:lnSpc>
                <a:spcPct val="80000"/>
              </a:lnSpc>
            </a:pPr>
            <a:r>
              <a:rPr lang="en-US" sz="5200">
                <a:solidFill>
                  <a:srgbClr val="FFFFFF"/>
                </a:solidFill>
              </a:rPr>
              <a:t>Research </a:t>
            </a:r>
            <a:endParaRPr sz="5200">
              <a:solidFill>
                <a:srgbClr val="FFFFFF"/>
              </a:solidFill>
            </a:endParaRPr>
          </a:p>
        </p:txBody>
      </p:sp>
      <p:pic>
        <p:nvPicPr>
          <p:cNvPr id="144" name="Google Shape;144;g23d8a9aec05_1_34">
            <a:extLst>
              <a:ext uri="{FF2B5EF4-FFF2-40B4-BE49-F238E27FC236}">
                <a16:creationId xmlns:a16="http://schemas.microsoft.com/office/drawing/2014/main" id="{C41ED453-E529-17BC-557A-33E9A2CBC04F}"/>
              </a:ext>
            </a:extLst>
          </p:cNvPr>
          <p:cNvPicPr preferRelativeResize="0"/>
          <p:nvPr/>
        </p:nvPicPr>
        <p:blipFill>
          <a:blip r:embed="rId4">
            <a:alphaModFix/>
          </a:blip>
          <a:stretch>
            <a:fillRect/>
          </a:stretch>
        </p:blipFill>
        <p:spPr>
          <a:xfrm>
            <a:off x="4387771" y="5534229"/>
            <a:ext cx="2737057" cy="930400"/>
          </a:xfrm>
          <a:prstGeom prst="rect">
            <a:avLst/>
          </a:prstGeom>
          <a:noFill/>
          <a:ln>
            <a:noFill/>
          </a:ln>
        </p:spPr>
      </p:pic>
      <p:sp>
        <p:nvSpPr>
          <p:cNvPr id="141" name="Google Shape;141;g23d8a9aec05_1_34">
            <a:extLst>
              <a:ext uri="{FF2B5EF4-FFF2-40B4-BE49-F238E27FC236}">
                <a16:creationId xmlns:a16="http://schemas.microsoft.com/office/drawing/2014/main" id="{24C40542-4BD6-80F9-0847-1EDF70B04D44}"/>
              </a:ext>
            </a:extLst>
          </p:cNvPr>
          <p:cNvSpPr txBox="1"/>
          <p:nvPr/>
        </p:nvSpPr>
        <p:spPr>
          <a:xfrm>
            <a:off x="-22478" y="1577244"/>
            <a:ext cx="5771749" cy="2616070"/>
          </a:xfrm>
          <a:prstGeom prst="rect">
            <a:avLst/>
          </a:prstGeom>
          <a:noFill/>
          <a:ln w="28575">
            <a:noFill/>
          </a:ln>
        </p:spPr>
        <p:txBody>
          <a:bodyPr spcFirstLastPara="1" wrap="square" lIns="91425" tIns="91425" rIns="91425" bIns="91425" anchor="t" anchorCtr="0">
            <a:spAutoFit/>
          </a:bodyPr>
          <a:lstStyle/>
          <a:p>
            <a:pPr algn="ctr">
              <a:buSzPts val="2580"/>
            </a:pPr>
            <a:r>
              <a:rPr lang="en-US" sz="2400" b="1" dirty="0">
                <a:solidFill>
                  <a:schemeClr val="dk1"/>
                </a:solidFill>
              </a:rPr>
              <a:t>Hypothesis Based Research:</a:t>
            </a:r>
            <a:endParaRPr lang="en-US" dirty="0">
              <a:solidFill>
                <a:schemeClr val="dk1"/>
              </a:solidFill>
            </a:endParaRPr>
          </a:p>
          <a:p>
            <a:pPr algn="ctr">
              <a:buSzPts val="2580"/>
            </a:pPr>
            <a:endParaRPr lang="en-US" sz="2400" b="1" dirty="0">
              <a:solidFill>
                <a:schemeClr val="dk1"/>
              </a:solidFill>
            </a:endParaRPr>
          </a:p>
          <a:p>
            <a:pPr marL="342900" indent="-342900">
              <a:buSzPts val="2580"/>
              <a:buChar char="•"/>
            </a:pPr>
            <a:r>
              <a:rPr lang="en-US" sz="2400" dirty="0">
                <a:solidFill>
                  <a:schemeClr val="dk1"/>
                </a:solidFill>
              </a:rPr>
              <a:t>Now you should have at least ONE testable question you can use for your project!</a:t>
            </a:r>
          </a:p>
          <a:p>
            <a:pPr>
              <a:buSzPts val="2580"/>
            </a:pPr>
            <a:endParaRPr lang="en-US" sz="2400" dirty="0">
              <a:solidFill>
                <a:schemeClr val="dk1"/>
              </a:solidFill>
              <a:latin typeface="Times"/>
              <a:cs typeface="Times"/>
            </a:endParaRPr>
          </a:p>
          <a:p>
            <a:pPr>
              <a:buSzPts val="2580"/>
            </a:pPr>
            <a:endParaRPr lang="en-US">
              <a:solidFill>
                <a:schemeClr val="dk1"/>
              </a:solidFill>
            </a:endParaRPr>
          </a:p>
        </p:txBody>
      </p:sp>
      <p:sp>
        <p:nvSpPr>
          <p:cNvPr id="2" name="TextBox 1">
            <a:extLst>
              <a:ext uri="{FF2B5EF4-FFF2-40B4-BE49-F238E27FC236}">
                <a16:creationId xmlns:a16="http://schemas.microsoft.com/office/drawing/2014/main" id="{5132AA01-51F3-C5DF-5CD1-AA3FE4646176}"/>
              </a:ext>
            </a:extLst>
          </p:cNvPr>
          <p:cNvSpPr txBox="1"/>
          <p:nvPr/>
        </p:nvSpPr>
        <p:spPr>
          <a:xfrm>
            <a:off x="5588000" y="3248121"/>
            <a:ext cx="3340484" cy="8620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5" name="TextBox 4">
            <a:extLst>
              <a:ext uri="{FF2B5EF4-FFF2-40B4-BE49-F238E27FC236}">
                <a16:creationId xmlns:a16="http://schemas.microsoft.com/office/drawing/2014/main" id="{47BEE416-A6DA-2765-A140-9C68CC2808C4}"/>
              </a:ext>
            </a:extLst>
          </p:cNvPr>
          <p:cNvSpPr txBox="1"/>
          <p:nvPr/>
        </p:nvSpPr>
        <p:spPr>
          <a:xfrm>
            <a:off x="6094460" y="1576340"/>
            <a:ext cx="5791198" cy="3416320"/>
          </a:xfrm>
          <a:prstGeom prst="rect">
            <a:avLst/>
          </a:prstGeom>
          <a:noFill/>
          <a:ln w="28575">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t>Engineering Design:</a:t>
            </a:r>
            <a:r>
              <a:rPr lang="en-US" sz="2400" dirty="0"/>
              <a:t>​</a:t>
            </a:r>
            <a:endParaRPr lang="en-US" dirty="0"/>
          </a:p>
          <a:p>
            <a:pPr algn="ctr"/>
            <a:endParaRPr lang="en-US" sz="2400" dirty="0"/>
          </a:p>
          <a:p>
            <a:pPr marL="342900" indent="-342900">
              <a:buFont typeface="Arial,Sans-Serif"/>
              <a:buChar char="•"/>
            </a:pPr>
            <a:r>
              <a:rPr lang="en-US" sz="2400" dirty="0"/>
              <a:t>After identifying solutions that already exist, look at your questions again. Modify one to make it slightly different than existing solutions OR use a question that has no solution!  </a:t>
            </a:r>
          </a:p>
          <a:p>
            <a:pPr marL="342900" indent="-342900">
              <a:buFont typeface="Arial,Sans-Serif"/>
              <a:buChar char="•"/>
            </a:pPr>
            <a:r>
              <a:rPr lang="en-US" sz="2400" dirty="0"/>
              <a:t>This will be your problem to solve!</a:t>
            </a:r>
            <a:endParaRPr lang="en-US" dirty="0"/>
          </a:p>
          <a:p>
            <a:endParaRPr lang="en-US" sz="2400" dirty="0"/>
          </a:p>
        </p:txBody>
      </p:sp>
      <p:cxnSp>
        <p:nvCxnSpPr>
          <p:cNvPr id="6" name="Straight Arrow Connector 5">
            <a:extLst>
              <a:ext uri="{FF2B5EF4-FFF2-40B4-BE49-F238E27FC236}">
                <a16:creationId xmlns:a16="http://schemas.microsoft.com/office/drawing/2014/main" id="{AFB971C0-CBEB-4C45-ACAE-F61BBF5F8ED0}"/>
              </a:ext>
            </a:extLst>
          </p:cNvPr>
          <p:cNvCxnSpPr/>
          <p:nvPr/>
        </p:nvCxnSpPr>
        <p:spPr>
          <a:xfrm flipH="1">
            <a:off x="5741939" y="1300788"/>
            <a:ext cx="30786" cy="3686848"/>
          </a:xfrm>
          <a:prstGeom prst="straightConnector1">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75926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42;g23d8a9aec05_1_34" descr="A blue rectangle with black and white gears&#10;&#10;AI-generated content may be incorrect.">
            <a:extLst>
              <a:ext uri="{FF2B5EF4-FFF2-40B4-BE49-F238E27FC236}">
                <a16:creationId xmlns:a16="http://schemas.microsoft.com/office/drawing/2014/main" id="{DE923E53-CFE7-63F3-FC26-635E1651845A}"/>
              </a:ext>
            </a:extLst>
          </p:cNvPr>
          <p:cNvPicPr preferRelativeResize="0"/>
          <p:nvPr/>
        </p:nvPicPr>
        <p:blipFill>
          <a:blip r:embed="rId2">
            <a:alphaModFix/>
          </a:blip>
          <a:stretch>
            <a:fillRect/>
          </a:stretch>
        </p:blipFill>
        <p:spPr>
          <a:xfrm>
            <a:off x="0" y="0"/>
            <a:ext cx="12191999" cy="1176425"/>
          </a:xfrm>
          <a:prstGeom prst="rect">
            <a:avLst/>
          </a:prstGeom>
          <a:noFill/>
          <a:ln>
            <a:noFill/>
          </a:ln>
        </p:spPr>
      </p:pic>
      <p:sp>
        <p:nvSpPr>
          <p:cNvPr id="2" name="Title 1">
            <a:extLst>
              <a:ext uri="{FF2B5EF4-FFF2-40B4-BE49-F238E27FC236}">
                <a16:creationId xmlns:a16="http://schemas.microsoft.com/office/drawing/2014/main" id="{D327DD93-6825-D70C-54B0-51C826ED6F34}"/>
              </a:ext>
            </a:extLst>
          </p:cNvPr>
          <p:cNvSpPr>
            <a:spLocks noGrp="1"/>
          </p:cNvSpPr>
          <p:nvPr>
            <p:ph type="title"/>
          </p:nvPr>
        </p:nvSpPr>
        <p:spPr>
          <a:xfrm>
            <a:off x="414934" y="329678"/>
            <a:ext cx="11360700" cy="1122300"/>
          </a:xfrm>
        </p:spPr>
        <p:txBody>
          <a:bodyPr/>
          <a:lstStyle/>
          <a:p>
            <a:r>
              <a:rPr lang="en-US" dirty="0">
                <a:solidFill>
                  <a:schemeClr val="bg1"/>
                </a:solidFill>
              </a:rPr>
              <a:t>Still Don't Have a Topic or Problem?</a:t>
            </a:r>
          </a:p>
        </p:txBody>
      </p:sp>
      <p:sp>
        <p:nvSpPr>
          <p:cNvPr id="3" name="TextBox 2">
            <a:extLst>
              <a:ext uri="{FF2B5EF4-FFF2-40B4-BE49-F238E27FC236}">
                <a16:creationId xmlns:a16="http://schemas.microsoft.com/office/drawing/2014/main" id="{44F4217B-7B60-649F-28BB-37FA22D62875}"/>
              </a:ext>
            </a:extLst>
          </p:cNvPr>
          <p:cNvSpPr txBox="1"/>
          <p:nvPr/>
        </p:nvSpPr>
        <p:spPr>
          <a:xfrm>
            <a:off x="229370" y="1176097"/>
            <a:ext cx="11733260"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dirty="0"/>
              <a:t>Explore these resources!</a:t>
            </a:r>
          </a:p>
          <a:p>
            <a:endParaRPr lang="en-US" sz="1200" dirty="0"/>
          </a:p>
          <a:p>
            <a:r>
              <a:rPr lang="en-US" sz="1200" dirty="0"/>
              <a:t>Nasa – How to do a Science Fair Project</a:t>
            </a:r>
            <a:endParaRPr lang="en-US" dirty="0"/>
          </a:p>
          <a:p>
            <a:r>
              <a:rPr lang="en-US" sz="1200" u="sng" dirty="0">
                <a:solidFill>
                  <a:srgbClr val="1155CC"/>
                </a:solidFill>
                <a:hlinkClick r:id="rId3"/>
              </a:rPr>
              <a:t>https://www.jpl.nasa.gov/edu/learn/activities/science-fair-project/?utm_source=pbohiosci_resources&amp;utm_medium=web&amp;utm_source=pbohiosci_resources&amp;utm_medium=web</a:t>
            </a:r>
            <a:endParaRPr lang="en-US" sz="1200" u="sng">
              <a:solidFill>
                <a:srgbClr val="1155CC"/>
              </a:solidFill>
            </a:endParaRPr>
          </a:p>
          <a:p>
            <a:endParaRPr lang="en-US" sz="1200" dirty="0"/>
          </a:p>
          <a:p>
            <a:r>
              <a:rPr lang="en-US" sz="1200" dirty="0"/>
              <a:t>Grow Next Gen</a:t>
            </a:r>
          </a:p>
          <a:p>
            <a:r>
              <a:rPr lang="en-US" sz="1200" u="sng" dirty="0">
                <a:solidFill>
                  <a:srgbClr val="1155CC"/>
                </a:solidFill>
                <a:hlinkClick r:id="rId4"/>
              </a:rPr>
              <a:t>https://grownextgen.org/sciencefair</a:t>
            </a:r>
            <a:endParaRPr lang="en-US" sz="1200" u="sng">
              <a:solidFill>
                <a:srgbClr val="1155CC"/>
              </a:solidFill>
            </a:endParaRPr>
          </a:p>
          <a:p>
            <a:endParaRPr lang="en-US" sz="1200" dirty="0"/>
          </a:p>
          <a:p>
            <a:r>
              <a:rPr lang="en-US" sz="1200" dirty="0"/>
              <a:t>Ohio Soybean Council</a:t>
            </a:r>
          </a:p>
          <a:p>
            <a:r>
              <a:rPr lang="en-US" sz="1200" u="sng" dirty="0">
                <a:solidFill>
                  <a:srgbClr val="1155CC"/>
                </a:solidFill>
                <a:hlinkClick r:id="rId5"/>
              </a:rPr>
              <a:t>https://www.soyohio.org/council/science-fair/</a:t>
            </a:r>
            <a:endParaRPr lang="en-US" sz="1200" u="sng">
              <a:solidFill>
                <a:srgbClr val="1155CC"/>
              </a:solidFill>
            </a:endParaRPr>
          </a:p>
          <a:p>
            <a:endParaRPr lang="en-US" sz="1200" dirty="0"/>
          </a:p>
          <a:p>
            <a:r>
              <a:rPr lang="en-US" sz="1200" dirty="0"/>
              <a:t>Science Buddies</a:t>
            </a:r>
          </a:p>
          <a:p>
            <a:r>
              <a:rPr lang="en-US" sz="1200" u="sng" dirty="0">
                <a:solidFill>
                  <a:srgbClr val="1155CC"/>
                </a:solidFill>
                <a:hlinkClick r:id="rId6"/>
              </a:rPr>
              <a:t>https://www.sciencebuddies.org/</a:t>
            </a:r>
            <a:endParaRPr lang="en-US" sz="1200" u="sng">
              <a:solidFill>
                <a:srgbClr val="1155CC"/>
              </a:solidFill>
            </a:endParaRPr>
          </a:p>
          <a:p>
            <a:endParaRPr lang="en-US" sz="1200" dirty="0"/>
          </a:p>
          <a:p>
            <a:r>
              <a:rPr lang="en-US" sz="1200" dirty="0"/>
              <a:t>Science Bob</a:t>
            </a:r>
          </a:p>
          <a:p>
            <a:r>
              <a:rPr lang="en-US" sz="1200" u="sng" dirty="0">
                <a:solidFill>
                  <a:srgbClr val="1155CC"/>
                </a:solidFill>
                <a:hlinkClick r:id="rId7"/>
              </a:rPr>
              <a:t>https://sciencebob.com/wp-content/uploads/2015/03/Science-Fair-Ideas.pdf</a:t>
            </a:r>
            <a:endParaRPr lang="en-US" sz="1200" u="sng">
              <a:solidFill>
                <a:srgbClr val="1155CC"/>
              </a:solidFill>
            </a:endParaRPr>
          </a:p>
          <a:p>
            <a:endParaRPr lang="en-US" sz="1200" dirty="0"/>
          </a:p>
          <a:p>
            <a:r>
              <a:rPr lang="en-US" sz="1200" dirty="0"/>
              <a:t>Ohio Heartland Science  </a:t>
            </a:r>
          </a:p>
          <a:p>
            <a:r>
              <a:rPr lang="en-US" sz="1200" u="sng" dirty="0">
                <a:solidFill>
                  <a:srgbClr val="1155CC"/>
                </a:solidFill>
                <a:hlinkClick r:id="rId8"/>
              </a:rPr>
              <a:t>http://www.heartlandscience.org/ </a:t>
            </a:r>
            <a:endParaRPr lang="en-US" sz="1200" u="sng">
              <a:solidFill>
                <a:srgbClr val="1155CC"/>
              </a:solidFill>
            </a:endParaRPr>
          </a:p>
          <a:p>
            <a:endParaRPr lang="en-US" sz="1200" dirty="0"/>
          </a:p>
          <a:p>
            <a:r>
              <a:rPr lang="en-US" sz="1200" dirty="0"/>
              <a:t>NASA Science  </a:t>
            </a:r>
          </a:p>
          <a:p>
            <a:r>
              <a:rPr lang="en-US" sz="1200" u="sng" dirty="0">
                <a:solidFill>
                  <a:srgbClr val="1155CC"/>
                </a:solidFill>
                <a:hlinkClick r:id="rId9"/>
              </a:rPr>
              <a:t>http://science.nasa.gov/</a:t>
            </a:r>
            <a:r>
              <a:rPr lang="en-US" sz="1200" dirty="0">
                <a:solidFill>
                  <a:srgbClr val="0000FF"/>
                </a:solidFill>
              </a:rPr>
              <a:t> </a:t>
            </a:r>
          </a:p>
          <a:p>
            <a:endParaRPr lang="en-US" sz="1200" dirty="0"/>
          </a:p>
          <a:p>
            <a:r>
              <a:rPr lang="en-US" sz="1200" dirty="0"/>
              <a:t>Ohio Oil &amp; Gas Energy Education Program – Project Ideas  </a:t>
            </a:r>
          </a:p>
          <a:p>
            <a:r>
              <a:rPr lang="en-US" sz="1200" u="sng" dirty="0">
                <a:solidFill>
                  <a:srgbClr val="1155CC"/>
                </a:solidFill>
                <a:hlinkClick r:id="rId10"/>
              </a:rPr>
              <a:t>http://www.oogeep.org/teachers-students/science-fair/</a:t>
            </a:r>
            <a:r>
              <a:rPr lang="en-US" sz="1200" dirty="0">
                <a:solidFill>
                  <a:srgbClr val="0000FF"/>
                </a:solidFill>
              </a:rPr>
              <a:t> </a:t>
            </a:r>
            <a:endParaRPr lang="en-US" sz="1200" dirty="0"/>
          </a:p>
          <a:p>
            <a:endParaRPr lang="en-US" sz="1200" dirty="0"/>
          </a:p>
          <a:p>
            <a:r>
              <a:rPr lang="en-US" sz="1200" dirty="0"/>
              <a:t>Geological Society of America – Education &amp; Resources </a:t>
            </a:r>
          </a:p>
          <a:p>
            <a:r>
              <a:rPr lang="en-US" sz="1200" u="sng" dirty="0">
                <a:solidFill>
                  <a:srgbClr val="1155CC"/>
                </a:solidFill>
                <a:hlinkClick r:id="rId11"/>
              </a:rPr>
              <a:t>http://www.geosociety.org</a:t>
            </a:r>
          </a:p>
        </p:txBody>
      </p:sp>
    </p:spTree>
    <p:extLst>
      <p:ext uri="{BB962C8B-B14F-4D97-AF65-F5344CB8AC3E}">
        <p14:creationId xmlns:p14="http://schemas.microsoft.com/office/powerpoint/2010/main" val="3163232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8D9A9533-435B-4F7F-09B0-C214FE8ABE09}"/>
            </a:ext>
          </a:extLst>
        </p:cNvPr>
        <p:cNvGrpSpPr/>
        <p:nvPr/>
      </p:nvGrpSpPr>
      <p:grpSpPr>
        <a:xfrm>
          <a:off x="0" y="0"/>
          <a:ext cx="0" cy="0"/>
          <a:chOff x="0" y="0"/>
          <a:chExt cx="0" cy="0"/>
        </a:xfrm>
      </p:grpSpPr>
      <p:sp>
        <p:nvSpPr>
          <p:cNvPr id="141" name="Google Shape;141;g23d8a9aec05_1_34">
            <a:extLst>
              <a:ext uri="{FF2B5EF4-FFF2-40B4-BE49-F238E27FC236}">
                <a16:creationId xmlns:a16="http://schemas.microsoft.com/office/drawing/2014/main" id="{660C5E96-E99A-A27F-F351-9AED20C4DECC}"/>
              </a:ext>
            </a:extLst>
          </p:cNvPr>
          <p:cNvSpPr txBox="1"/>
          <p:nvPr/>
        </p:nvSpPr>
        <p:spPr>
          <a:xfrm>
            <a:off x="625825" y="1783000"/>
            <a:ext cx="10560900" cy="943818"/>
          </a:xfrm>
          <a:prstGeom prst="rect">
            <a:avLst/>
          </a:prstGeom>
          <a:noFill/>
          <a:ln>
            <a:noFill/>
          </a:ln>
        </p:spPr>
        <p:txBody>
          <a:bodyPr spcFirstLastPara="1" wrap="square" lIns="91425" tIns="91425" rIns="91425" bIns="91425" anchor="t" anchorCtr="0">
            <a:spAutoFit/>
          </a:bodyPr>
          <a:lstStyle/>
          <a:p>
            <a:pPr marL="228600" indent="-266700">
              <a:lnSpc>
                <a:spcPct val="120000"/>
              </a:lnSpc>
              <a:spcAft>
                <a:spcPts val="1600"/>
              </a:spcAft>
              <a:buClr>
                <a:schemeClr val="dk1"/>
              </a:buClr>
              <a:buSzPts val="2580"/>
              <a:buChar char="●"/>
            </a:pPr>
            <a:r>
              <a:rPr lang="en-US" sz="3000">
                <a:solidFill>
                  <a:schemeClr val="dk1"/>
                </a:solidFill>
              </a:rPr>
              <a:t>Turn your worksheet into your teacher for approval!</a:t>
            </a:r>
          </a:p>
        </p:txBody>
      </p:sp>
      <p:pic>
        <p:nvPicPr>
          <p:cNvPr id="142" name="Google Shape;142;g23d8a9aec05_1_34">
            <a:extLst>
              <a:ext uri="{FF2B5EF4-FFF2-40B4-BE49-F238E27FC236}">
                <a16:creationId xmlns:a16="http://schemas.microsoft.com/office/drawing/2014/main" id="{D1A75BA2-BEE5-9536-084A-55508BA718AB}"/>
              </a:ext>
            </a:extLst>
          </p:cNvPr>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2513460A-1388-B33D-58D6-2E555DFBD0B8}"/>
              </a:ext>
            </a:extLst>
          </p:cNvPr>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US" sz="5200">
                <a:solidFill>
                  <a:srgbClr val="FFFFFF"/>
                </a:solidFill>
              </a:rPr>
              <a:t>Approval</a:t>
            </a:r>
            <a:endParaRPr sz="5200">
              <a:solidFill>
                <a:srgbClr val="FFFFFF"/>
              </a:solidFill>
            </a:endParaRPr>
          </a:p>
        </p:txBody>
      </p:sp>
      <p:pic>
        <p:nvPicPr>
          <p:cNvPr id="144" name="Google Shape;144;g23d8a9aec05_1_34">
            <a:extLst>
              <a:ext uri="{FF2B5EF4-FFF2-40B4-BE49-F238E27FC236}">
                <a16:creationId xmlns:a16="http://schemas.microsoft.com/office/drawing/2014/main" id="{82C4AD27-DDF6-4761-0AAF-BDF6D7FF91A6}"/>
              </a:ext>
            </a:extLst>
          </p:cNvPr>
          <p:cNvPicPr preferRelativeResize="0"/>
          <p:nvPr/>
        </p:nvPicPr>
        <p:blipFill>
          <a:blip r:embed="rId4">
            <a:alphaModFix/>
          </a:blip>
          <a:stretch>
            <a:fillRect/>
          </a:stretch>
        </p:blipFill>
        <p:spPr>
          <a:xfrm>
            <a:off x="4727468" y="5612349"/>
            <a:ext cx="2737057" cy="930400"/>
          </a:xfrm>
          <a:prstGeom prst="rect">
            <a:avLst/>
          </a:prstGeom>
          <a:noFill/>
          <a:ln>
            <a:noFill/>
          </a:ln>
        </p:spPr>
      </p:pic>
    </p:spTree>
    <p:extLst>
      <p:ext uri="{BB962C8B-B14F-4D97-AF65-F5344CB8AC3E}">
        <p14:creationId xmlns:p14="http://schemas.microsoft.com/office/powerpoint/2010/main" val="1934468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3D0E3B77-8BD0-BF32-97E9-48B4AC6A5084}"/>
            </a:ext>
          </a:extLst>
        </p:cNvPr>
        <p:cNvGrpSpPr/>
        <p:nvPr/>
      </p:nvGrpSpPr>
      <p:grpSpPr>
        <a:xfrm>
          <a:off x="0" y="0"/>
          <a:ext cx="0" cy="0"/>
          <a:chOff x="0" y="0"/>
          <a:chExt cx="0" cy="0"/>
        </a:xfrm>
      </p:grpSpPr>
      <p:pic>
        <p:nvPicPr>
          <p:cNvPr id="142" name="Google Shape;142;g23d8a9aec05_1_34">
            <a:extLst>
              <a:ext uri="{FF2B5EF4-FFF2-40B4-BE49-F238E27FC236}">
                <a16:creationId xmlns:a16="http://schemas.microsoft.com/office/drawing/2014/main" id="{EFAA3A43-37F4-1DF3-F20E-3CAFB54128F4}"/>
              </a:ext>
            </a:extLst>
          </p:cNvPr>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6921B3AC-D1F4-D29D-256C-A84B7B8FA988}"/>
              </a:ext>
            </a:extLst>
          </p:cNvPr>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algn="ctr">
              <a:lnSpc>
                <a:spcPct val="80000"/>
              </a:lnSpc>
            </a:pPr>
            <a:r>
              <a:rPr lang="en-US" sz="5200" dirty="0">
                <a:solidFill>
                  <a:srgbClr val="FFFFFF"/>
                </a:solidFill>
              </a:rPr>
              <a:t>Research – The Deep Dive! </a:t>
            </a:r>
            <a:endParaRPr sz="5200" dirty="0">
              <a:solidFill>
                <a:srgbClr val="FFFFFF"/>
              </a:solidFill>
            </a:endParaRPr>
          </a:p>
        </p:txBody>
      </p:sp>
      <p:pic>
        <p:nvPicPr>
          <p:cNvPr id="144" name="Google Shape;144;g23d8a9aec05_1_34">
            <a:extLst>
              <a:ext uri="{FF2B5EF4-FFF2-40B4-BE49-F238E27FC236}">
                <a16:creationId xmlns:a16="http://schemas.microsoft.com/office/drawing/2014/main" id="{45751185-EB19-D311-9DAD-4F0C362DA7B9}"/>
              </a:ext>
            </a:extLst>
          </p:cNvPr>
          <p:cNvPicPr preferRelativeResize="0"/>
          <p:nvPr/>
        </p:nvPicPr>
        <p:blipFill>
          <a:blip r:embed="rId4">
            <a:alphaModFix/>
          </a:blip>
          <a:stretch>
            <a:fillRect/>
          </a:stretch>
        </p:blipFill>
        <p:spPr>
          <a:xfrm>
            <a:off x="4218438" y="5742046"/>
            <a:ext cx="2737057" cy="930400"/>
          </a:xfrm>
          <a:prstGeom prst="rect">
            <a:avLst/>
          </a:prstGeom>
          <a:noFill/>
          <a:ln>
            <a:noFill/>
          </a:ln>
        </p:spPr>
      </p:pic>
      <p:sp>
        <p:nvSpPr>
          <p:cNvPr id="2" name="TextBox 1">
            <a:extLst>
              <a:ext uri="{FF2B5EF4-FFF2-40B4-BE49-F238E27FC236}">
                <a16:creationId xmlns:a16="http://schemas.microsoft.com/office/drawing/2014/main" id="{183EC68E-911C-B35D-107E-2673A51DB91F}"/>
              </a:ext>
            </a:extLst>
          </p:cNvPr>
          <p:cNvSpPr txBox="1"/>
          <p:nvPr/>
        </p:nvSpPr>
        <p:spPr>
          <a:xfrm>
            <a:off x="5588000" y="3248121"/>
            <a:ext cx="3340484" cy="8620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5" name="Star: 5 Points 4">
            <a:extLst>
              <a:ext uri="{FF2B5EF4-FFF2-40B4-BE49-F238E27FC236}">
                <a16:creationId xmlns:a16="http://schemas.microsoft.com/office/drawing/2014/main" id="{B87A09E4-CFFE-DDD8-FF60-842D266AFAC4}"/>
              </a:ext>
            </a:extLst>
          </p:cNvPr>
          <p:cNvSpPr/>
          <p:nvPr/>
        </p:nvSpPr>
        <p:spPr>
          <a:xfrm>
            <a:off x="1908848" y="4110181"/>
            <a:ext cx="723515" cy="615757"/>
          </a:xfrm>
          <a:prstGeom prst="star5">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2547426-AB45-AC35-6702-A62AB3AF564E}"/>
              </a:ext>
            </a:extLst>
          </p:cNvPr>
          <p:cNvSpPr txBox="1"/>
          <p:nvPr/>
        </p:nvSpPr>
        <p:spPr>
          <a:xfrm>
            <a:off x="721975" y="1306946"/>
            <a:ext cx="10755746"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dirty="0"/>
              <a:t>Next, you are going to conduct research over your question or problem and related concepts.</a:t>
            </a:r>
          </a:p>
          <a:p>
            <a:endParaRPr lang="en-US" sz="3000" dirty="0"/>
          </a:p>
          <a:p>
            <a:r>
              <a:rPr lang="en-US" sz="3000" dirty="0"/>
              <a:t>You can start by using the AI website </a:t>
            </a:r>
            <a:r>
              <a:rPr lang="en-US" sz="3000" dirty="0" err="1"/>
              <a:t>SciSpace</a:t>
            </a:r>
            <a:r>
              <a:rPr lang="en-US" sz="3000" dirty="0"/>
              <a:t> or utilize the list of research resources on the next slide.</a:t>
            </a:r>
          </a:p>
          <a:p>
            <a:endParaRPr lang="en-US" sz="3000" dirty="0"/>
          </a:p>
          <a:p>
            <a:r>
              <a:rPr lang="en-US" sz="3000" dirty="0"/>
              <a:t>                  </a:t>
            </a:r>
            <a:r>
              <a:rPr lang="en-US" sz="3000" dirty="0" err="1"/>
              <a:t>SciSpace</a:t>
            </a:r>
            <a:r>
              <a:rPr lang="en-US" sz="3000" dirty="0"/>
              <a:t>: </a:t>
            </a:r>
            <a:r>
              <a:rPr lang="en-US" sz="3000" dirty="0">
                <a:hlinkClick r:id="rId5"/>
              </a:rPr>
              <a:t>https://scispace.com/</a:t>
            </a:r>
          </a:p>
          <a:p>
            <a:endParaRPr lang="en-US" sz="3000" dirty="0"/>
          </a:p>
          <a:p>
            <a:r>
              <a:rPr lang="en-US" sz="3000" dirty="0"/>
              <a:t>Feel free to find other AI research sites!</a:t>
            </a:r>
          </a:p>
        </p:txBody>
      </p:sp>
    </p:spTree>
    <p:extLst>
      <p:ext uri="{BB962C8B-B14F-4D97-AF65-F5344CB8AC3E}">
        <p14:creationId xmlns:p14="http://schemas.microsoft.com/office/powerpoint/2010/main" val="250248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3" name="Google Shape;142;g23d8a9aec05_1_34" descr="A blue rectangle with black and grey gears&#10;&#10;AI-generated content may be incorrect.">
            <a:extLst>
              <a:ext uri="{FF2B5EF4-FFF2-40B4-BE49-F238E27FC236}">
                <a16:creationId xmlns:a16="http://schemas.microsoft.com/office/drawing/2014/main" id="{B4A17DEC-DEEB-8C3B-EDA0-FC10B9319D16}"/>
              </a:ext>
            </a:extLst>
          </p:cNvPr>
          <p:cNvPicPr preferRelativeResize="0"/>
          <p:nvPr/>
        </p:nvPicPr>
        <p:blipFill>
          <a:blip r:embed="rId3">
            <a:alphaModFix/>
          </a:blip>
          <a:stretch>
            <a:fillRect/>
          </a:stretch>
        </p:blipFill>
        <p:spPr>
          <a:xfrm>
            <a:off x="0" y="23091"/>
            <a:ext cx="12191999" cy="645335"/>
          </a:xfrm>
          <a:prstGeom prst="rect">
            <a:avLst/>
          </a:prstGeom>
          <a:noFill/>
          <a:ln>
            <a:noFill/>
          </a:ln>
        </p:spPr>
      </p:pic>
      <p:sp>
        <p:nvSpPr>
          <p:cNvPr id="228" name="Google Shape;228;p6"/>
          <p:cNvSpPr txBox="1"/>
          <p:nvPr/>
        </p:nvSpPr>
        <p:spPr>
          <a:xfrm>
            <a:off x="-1" y="23091"/>
            <a:ext cx="12191999" cy="738623"/>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500"/>
              <a:buFont typeface="Arial"/>
              <a:buNone/>
            </a:pPr>
            <a:r>
              <a:rPr lang="en" sz="3200" b="1" i="0" u="none" strike="noStrike" cap="none" dirty="0">
                <a:solidFill>
                  <a:schemeClr val="bg1"/>
                </a:solidFill>
                <a:latin typeface="Arial"/>
                <a:ea typeface="Arial"/>
                <a:cs typeface="Arial"/>
                <a:sym typeface="Arial"/>
              </a:rPr>
              <a:t>Research Resources</a:t>
            </a:r>
            <a:endParaRPr sz="3200" b="1" i="0" u="none" strike="noStrike" cap="none" dirty="0">
              <a:solidFill>
                <a:schemeClr val="bg1"/>
              </a:solidFill>
              <a:latin typeface="Arial"/>
              <a:ea typeface="Arial"/>
              <a:cs typeface="Arial"/>
              <a:sym typeface="Arial"/>
            </a:endParaRPr>
          </a:p>
        </p:txBody>
      </p:sp>
      <p:sp>
        <p:nvSpPr>
          <p:cNvPr id="229" name="Google Shape;229;p6"/>
          <p:cNvSpPr txBox="1"/>
          <p:nvPr/>
        </p:nvSpPr>
        <p:spPr>
          <a:xfrm>
            <a:off x="188339" y="680976"/>
            <a:ext cx="3719200" cy="6174800"/>
          </a:xfrm>
          <a:prstGeom prst="rect">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err="1">
                <a:solidFill>
                  <a:schemeClr val="dk1"/>
                </a:solidFill>
                <a:latin typeface="Arial"/>
                <a:ea typeface="Arial"/>
                <a:cs typeface="Arial"/>
                <a:sym typeface="Arial"/>
              </a:rPr>
              <a:t>INFOhio</a:t>
            </a:r>
            <a:r>
              <a:rPr lang="en" sz="1450" b="0" i="0" u="none" strike="noStrike" cap="none" dirty="0">
                <a:solidFill>
                  <a:schemeClr val="dk1"/>
                </a:solidFill>
                <a:latin typeface="Arial"/>
                <a:ea typeface="Arial"/>
                <a:cs typeface="Arial"/>
                <a:sym typeface="Arial"/>
              </a:rPr>
              <a:t>: </a:t>
            </a:r>
            <a:r>
              <a:rPr lang="en" sz="1450" b="0" i="0" u="none" strike="noStrike" cap="none" dirty="0">
                <a:solidFill>
                  <a:schemeClr val="dk1"/>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https://www.infohio.org/</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 </a:t>
            </a:r>
            <a:endParaRPr sz="145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Journal of High School Science: </a:t>
            </a:r>
            <a:r>
              <a:rPr lang="en" sz="1800" b="0" i="0" u="none" strike="noStrike" cap="none" dirty="0">
                <a:solidFill>
                  <a:srgbClr val="222222"/>
                </a:solidFill>
                <a:latin typeface="Georgia"/>
                <a:ea typeface="Georgia"/>
                <a:cs typeface="Georgia"/>
                <a:sym typeface="Georgia"/>
              </a:rPr>
              <a:t> </a:t>
            </a:r>
            <a:r>
              <a:rPr lang="en" sz="1450" b="0" i="0" u="sng" strike="noStrike" cap="none" dirty="0">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https://jhss.scholasticahq.com/</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 </a:t>
            </a:r>
            <a:endParaRPr sz="145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Science Journal for Kids: </a:t>
            </a:r>
            <a:r>
              <a:rPr lang="en" sz="1450" b="0" i="0" u="none" strike="noStrike" cap="none" dirty="0">
                <a:solidFill>
                  <a:srgbClr val="0000FF"/>
                </a:solidFill>
                <a:latin typeface="Arial"/>
                <a:ea typeface="Arial"/>
                <a:cs typeface="Arial"/>
                <a:sym typeface="Arial"/>
              </a:rPr>
              <a:t> </a:t>
            </a:r>
            <a:r>
              <a:rPr lang="en" sz="1450" b="0" i="0" u="sng" strike="noStrike" cap="none" dirty="0">
                <a:solidFill>
                  <a:srgbClr val="0000FF"/>
                </a:solidFill>
                <a:latin typeface="Arial"/>
                <a:ea typeface="Arial"/>
                <a:cs typeface="Arial"/>
                <a:sym typeface="Arial"/>
                <a:hlinkClick r:id="rId6">
                  <a:extLst>
                    <a:ext uri="{A12FA001-AC4F-418D-AE19-62706E023703}">
                      <ahyp:hlinkClr xmlns:ahyp="http://schemas.microsoft.com/office/drawing/2018/hyperlinkcolor" val="tx"/>
                    </a:ext>
                  </a:extLst>
                </a:hlinkClick>
              </a:rPr>
              <a:t>https://www.sciencejournalforkids.org/</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The Scientific Teen: </a:t>
            </a:r>
            <a:r>
              <a:rPr lang="en" sz="1450" b="0" i="0" u="none" strike="noStrike" cap="none" dirty="0">
                <a:solidFill>
                  <a:srgbClr val="0000FF"/>
                </a:solidFill>
                <a:latin typeface="Arial"/>
                <a:ea typeface="Arial"/>
                <a:cs typeface="Arial"/>
                <a:sym typeface="Arial"/>
              </a:rPr>
              <a:t> </a:t>
            </a:r>
            <a:r>
              <a:rPr lang="en" sz="1450" b="0" i="0" u="sng" strike="noStrike" cap="none" dirty="0">
                <a:solidFill>
                  <a:srgbClr val="0000FF"/>
                </a:solidFill>
                <a:latin typeface="Arial"/>
                <a:ea typeface="Arial"/>
                <a:cs typeface="Arial"/>
                <a:sym typeface="Arial"/>
                <a:hlinkClick r:id="rId7">
                  <a:extLst>
                    <a:ext uri="{A12FA001-AC4F-418D-AE19-62706E023703}">
                      <ahyp:hlinkClr xmlns:ahyp="http://schemas.microsoft.com/office/drawing/2018/hyperlinkcolor" val="tx"/>
                    </a:ext>
                  </a:extLst>
                </a:hlinkClick>
              </a:rPr>
              <a:t>https://www.thescientificteen.org/</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Young Scientists Journal: </a:t>
            </a:r>
            <a:r>
              <a:rPr lang="en" sz="1450" b="0" i="0" u="none" strike="noStrike" cap="none" dirty="0">
                <a:solidFill>
                  <a:srgbClr val="0000FF"/>
                </a:solidFill>
                <a:latin typeface="Arial"/>
                <a:ea typeface="Arial"/>
                <a:cs typeface="Arial"/>
                <a:sym typeface="Arial"/>
              </a:rPr>
              <a:t> </a:t>
            </a:r>
            <a:r>
              <a:rPr lang="en" sz="1450" b="0" i="0" u="sng" strike="noStrike" cap="none" dirty="0">
                <a:solidFill>
                  <a:srgbClr val="0000FF"/>
                </a:solidFill>
                <a:latin typeface="Arial"/>
                <a:ea typeface="Arial"/>
                <a:cs typeface="Arial"/>
                <a:sym typeface="Arial"/>
                <a:hlinkClick r:id="rId8">
                  <a:extLst>
                    <a:ext uri="{A12FA001-AC4F-418D-AE19-62706E023703}">
                      <ahyp:hlinkClr xmlns:ahyp="http://schemas.microsoft.com/office/drawing/2018/hyperlinkcolor" val="tx"/>
                    </a:ext>
                  </a:extLst>
                </a:hlinkClick>
              </a:rPr>
              <a:t>https://ysjournal.com/</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Science News for Students:</a:t>
            </a:r>
            <a:r>
              <a:rPr lang="en" sz="1450" b="0" i="0" u="none" strike="noStrike" cap="none" dirty="0">
                <a:solidFill>
                  <a:srgbClr val="0000FF"/>
                </a:solidFill>
                <a:latin typeface="Arial"/>
                <a:ea typeface="Arial"/>
                <a:cs typeface="Arial"/>
                <a:sym typeface="Arial"/>
              </a:rPr>
              <a:t> </a:t>
            </a:r>
            <a:r>
              <a:rPr lang="en" sz="1450" b="0" i="0" u="none" strike="noStrike" cap="none" dirty="0">
                <a:solidFill>
                  <a:srgbClr val="0000FF"/>
                </a:solidFill>
                <a:uFill>
                  <a:noFill/>
                </a:uFill>
                <a:latin typeface="Arial"/>
                <a:ea typeface="Arial"/>
                <a:cs typeface="Arial"/>
                <a:sym typeface="Arial"/>
                <a:hlinkClick r:id="rId9">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9">
                  <a:extLst>
                    <a:ext uri="{A12FA001-AC4F-418D-AE19-62706E023703}">
                      <ahyp:hlinkClr xmlns:ahyp="http://schemas.microsoft.com/office/drawing/2018/hyperlinkcolor" val="tx"/>
                    </a:ext>
                  </a:extLst>
                </a:hlinkClick>
              </a:rPr>
              <a:t>https://www.snexplores.org/</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 </a:t>
            </a:r>
            <a:endParaRPr sz="145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Google Scholar: </a:t>
            </a:r>
            <a:r>
              <a:rPr lang="en" sz="1450" b="0" i="0" u="none" strike="noStrike" cap="none" dirty="0">
                <a:solidFill>
                  <a:schemeClr val="dk1"/>
                </a:solidFill>
                <a:uFill>
                  <a:noFill/>
                </a:uFill>
                <a:latin typeface="Arial"/>
                <a:ea typeface="Arial"/>
                <a:cs typeface="Arial"/>
                <a:sym typeface="Arial"/>
                <a:hlinkClick r:id="rId10">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10">
                  <a:extLst>
                    <a:ext uri="{A12FA001-AC4F-418D-AE19-62706E023703}">
                      <ahyp:hlinkClr xmlns:ahyp="http://schemas.microsoft.com/office/drawing/2018/hyperlinkcolor" val="tx"/>
                    </a:ext>
                  </a:extLst>
                </a:hlinkClick>
              </a:rPr>
              <a:t>https://scholar.google.com/</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 sz="1450" b="0" i="0" u="none" strike="noStrike" cap="none" dirty="0">
                <a:solidFill>
                  <a:srgbClr val="222222"/>
                </a:solidFill>
                <a:latin typeface="Arial"/>
                <a:ea typeface="Arial"/>
                <a:cs typeface="Arial"/>
                <a:sym typeface="Arial"/>
              </a:rPr>
              <a:t>Science Direct: </a:t>
            </a:r>
            <a:r>
              <a:rPr lang="en" sz="1450" b="0" i="0" u="none" strike="noStrike" cap="none" dirty="0">
                <a:solidFill>
                  <a:srgbClr val="0000FF"/>
                </a:solidFill>
                <a:latin typeface="Arial"/>
                <a:ea typeface="Arial"/>
                <a:cs typeface="Arial"/>
                <a:sym typeface="Arial"/>
              </a:rPr>
              <a:t> </a:t>
            </a:r>
            <a:r>
              <a:rPr lang="en" sz="1450" b="0" i="0" u="sng" strike="noStrike" cap="none" dirty="0">
                <a:solidFill>
                  <a:srgbClr val="0000FF"/>
                </a:solidFill>
                <a:latin typeface="Arial"/>
                <a:ea typeface="Arial"/>
                <a:cs typeface="Arial"/>
                <a:sym typeface="Arial"/>
                <a:hlinkClick r:id="rId11">
                  <a:extLst>
                    <a:ext uri="{A12FA001-AC4F-418D-AE19-62706E023703}">
                      <ahyp:hlinkClr xmlns:ahyp="http://schemas.microsoft.com/office/drawing/2018/hyperlinkcolor" val="tx"/>
                    </a:ext>
                  </a:extLst>
                </a:hlinkClick>
              </a:rPr>
              <a:t>http://www.sciencedirect.com/science/search</a:t>
            </a:r>
            <a:endParaRPr sz="1450" b="0" i="0" u="none" strike="noStrike" cap="none" dirty="0">
              <a:solidFill>
                <a:srgbClr val="000000"/>
              </a:solidFill>
              <a:latin typeface="Arial"/>
              <a:ea typeface="Arial"/>
              <a:cs typeface="Arial"/>
              <a:sym typeface="Arial"/>
            </a:endParaRPr>
          </a:p>
        </p:txBody>
      </p:sp>
      <p:sp>
        <p:nvSpPr>
          <p:cNvPr id="230" name="Google Shape;230;p6"/>
          <p:cNvSpPr txBox="1"/>
          <p:nvPr/>
        </p:nvSpPr>
        <p:spPr>
          <a:xfrm>
            <a:off x="4121200" y="677776"/>
            <a:ext cx="3949600" cy="5924000"/>
          </a:xfrm>
          <a:prstGeom prst="rect">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National Library of Medicine: </a:t>
            </a:r>
            <a:r>
              <a:rPr lang="en" sz="1450" b="0" i="0" u="none" strike="noStrike" cap="none" dirty="0">
                <a:solidFill>
                  <a:srgbClr val="0000FF"/>
                </a:solidFill>
                <a:latin typeface="Arial"/>
                <a:ea typeface="Arial"/>
                <a:cs typeface="Arial"/>
                <a:sym typeface="Arial"/>
              </a:rPr>
              <a:t> </a:t>
            </a:r>
            <a:r>
              <a:rPr lang="en" sz="1450" b="0" i="0" u="sng" strike="noStrike" cap="none" dirty="0">
                <a:solidFill>
                  <a:srgbClr val="0000FF"/>
                </a:solidFill>
                <a:latin typeface="Arial"/>
                <a:ea typeface="Arial"/>
                <a:cs typeface="Arial"/>
                <a:sym typeface="Arial"/>
                <a:hlinkClick r:id="rId12">
                  <a:extLst>
                    <a:ext uri="{A12FA001-AC4F-418D-AE19-62706E023703}">
                      <ahyp:hlinkClr xmlns:ahyp="http://schemas.microsoft.com/office/drawing/2018/hyperlinkcolor" val="tx"/>
                    </a:ext>
                  </a:extLst>
                </a:hlinkClick>
              </a:rPr>
              <a:t>www.ncbi.nlm.nih.gov/pubmed</a:t>
            </a: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Category:  Life Sciences</a:t>
            </a:r>
            <a:endParaRPr sz="1450" b="0" i="0" u="none" strike="noStrike" cap="none" dirty="0">
              <a:solidFill>
                <a:srgbClr val="22222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IEEE Xplore</a:t>
            </a:r>
            <a:r>
              <a:rPr lang="en" sz="1450" b="0" i="0" u="none" strike="noStrike" cap="none" dirty="0">
                <a:solidFill>
                  <a:srgbClr val="0000FF"/>
                </a:solidFill>
                <a:latin typeface="Arial"/>
                <a:ea typeface="Arial"/>
                <a:cs typeface="Arial"/>
                <a:sym typeface="Arial"/>
              </a:rPr>
              <a:t>: </a:t>
            </a:r>
            <a:r>
              <a:rPr lang="en" sz="1450" b="0" i="0" u="none" strike="noStrike" cap="none" dirty="0">
                <a:solidFill>
                  <a:srgbClr val="0000FF"/>
                </a:solidFill>
                <a:uFill>
                  <a:noFill/>
                </a:uFill>
                <a:latin typeface="Arial"/>
                <a:ea typeface="Arial"/>
                <a:cs typeface="Arial"/>
                <a:sym typeface="Arial"/>
                <a:hlinkClick r:id="rId13">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13">
                  <a:extLst>
                    <a:ext uri="{A12FA001-AC4F-418D-AE19-62706E023703}">
                      <ahyp:hlinkClr xmlns:ahyp="http://schemas.microsoft.com/office/drawing/2018/hyperlinkcolor" val="tx"/>
                    </a:ext>
                  </a:extLst>
                </a:hlinkClick>
              </a:rPr>
              <a:t>ieeexplore.ieee.org/Xplore/guesthome.jsp</a:t>
            </a: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i="0" u="none" strike="noStrike" cap="none" dirty="0">
                <a:solidFill>
                  <a:srgbClr val="222222"/>
                </a:solidFill>
                <a:latin typeface="Arial"/>
                <a:ea typeface="Arial"/>
                <a:cs typeface="Arial"/>
                <a:sym typeface="Arial"/>
              </a:rPr>
              <a:t>Categories: Electronics, computer engineering, computer science</a:t>
            </a:r>
            <a:endParaRPr sz="1450" i="0" u="none" strike="noStrike" cap="none">
              <a:solidFill>
                <a:srgbClr val="222222"/>
              </a:solidFill>
              <a:latin typeface="Arial"/>
              <a:ea typeface="Arial"/>
              <a:cs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Agricola:</a:t>
            </a:r>
            <a:r>
              <a:rPr lang="en" sz="1450" b="0" i="0" u="none" strike="noStrike" cap="none" dirty="0">
                <a:solidFill>
                  <a:srgbClr val="0000FF"/>
                </a:solidFill>
                <a:latin typeface="Arial"/>
                <a:ea typeface="Arial"/>
                <a:cs typeface="Arial"/>
                <a:sym typeface="Arial"/>
              </a:rPr>
              <a:t> </a:t>
            </a:r>
            <a:r>
              <a:rPr lang="en" sz="1450" b="0" i="0" u="none" strike="noStrike" cap="none" dirty="0">
                <a:solidFill>
                  <a:srgbClr val="0000FF"/>
                </a:solidFill>
                <a:uFill>
                  <a:noFill/>
                </a:uFill>
                <a:latin typeface="Arial"/>
                <a:ea typeface="Arial"/>
                <a:cs typeface="Arial"/>
                <a:sym typeface="Arial"/>
                <a:hlinkClick r:id="rId14">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14">
                  <a:extLst>
                    <a:ext uri="{A12FA001-AC4F-418D-AE19-62706E023703}">
                      <ahyp:hlinkClr xmlns:ahyp="http://schemas.microsoft.com/office/drawing/2018/hyperlinkcolor" val="tx"/>
                    </a:ext>
                  </a:extLst>
                </a:hlinkClick>
              </a:rPr>
              <a:t>Agricola.nal.usda.gov</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Category:  Agriculture</a:t>
            </a:r>
            <a:endParaRPr sz="1450" b="0" i="0" u="none" strike="noStrike" cap="none" dirty="0">
              <a:solidFill>
                <a:srgbClr val="22222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 </a:t>
            </a:r>
            <a:endParaRPr sz="1450" b="0" i="0" u="none" strike="noStrike" cap="none" dirty="0">
              <a:solidFill>
                <a:srgbClr val="22222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ERIC Institute of Education Sciences: </a:t>
            </a:r>
            <a:r>
              <a:rPr lang="en" sz="1450" b="0" i="0" u="none" strike="noStrike" cap="none" dirty="0">
                <a:solidFill>
                  <a:srgbClr val="0000FF"/>
                </a:solidFill>
                <a:latin typeface="Arial"/>
                <a:ea typeface="Arial"/>
                <a:cs typeface="Arial"/>
                <a:sym typeface="Arial"/>
              </a:rPr>
              <a:t> </a:t>
            </a:r>
            <a:r>
              <a:rPr lang="en" sz="1450" b="0" i="0" u="sng" strike="noStrike" cap="none" dirty="0">
                <a:solidFill>
                  <a:srgbClr val="0000FF"/>
                </a:solidFill>
                <a:latin typeface="Arial"/>
                <a:ea typeface="Arial"/>
                <a:cs typeface="Arial"/>
                <a:sym typeface="Arial"/>
                <a:hlinkClick r:id="rId15">
                  <a:extLst>
                    <a:ext uri="{A12FA001-AC4F-418D-AE19-62706E023703}">
                      <ahyp:hlinkClr xmlns:ahyp="http://schemas.microsoft.com/office/drawing/2018/hyperlinkcolor" val="tx"/>
                    </a:ext>
                  </a:extLst>
                </a:hlinkClick>
              </a:rPr>
              <a:t>Eric.ed.gov</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Category:  Education</a:t>
            </a:r>
            <a:endParaRPr sz="1450" b="0" i="0" u="none" strike="noStrike" cap="none" dirty="0">
              <a:solidFill>
                <a:srgbClr val="22222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 </a:t>
            </a:r>
            <a:endParaRPr sz="1450" b="0" i="0" u="none" strike="noStrike" cap="none" dirty="0">
              <a:solidFill>
                <a:srgbClr val="22222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Nasa:</a:t>
            </a:r>
            <a:r>
              <a:rPr lang="en" sz="1450" b="0" i="0" u="none" strike="noStrike" cap="none" dirty="0">
                <a:solidFill>
                  <a:srgbClr val="0000FF"/>
                </a:solidFill>
                <a:latin typeface="Arial"/>
                <a:ea typeface="Arial"/>
                <a:cs typeface="Arial"/>
                <a:sym typeface="Arial"/>
              </a:rPr>
              <a:t> </a:t>
            </a:r>
            <a:r>
              <a:rPr lang="en" sz="1450" b="0" i="0" u="none" strike="noStrike" cap="none" dirty="0">
                <a:solidFill>
                  <a:srgbClr val="0000FF"/>
                </a:solidFill>
                <a:uFill>
                  <a:noFill/>
                </a:uFill>
                <a:latin typeface="Arial"/>
                <a:ea typeface="Arial"/>
                <a:cs typeface="Arial"/>
                <a:sym typeface="Arial"/>
                <a:hlinkClick r:id="rId16">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16">
                  <a:extLst>
                    <a:ext uri="{A12FA001-AC4F-418D-AE19-62706E023703}">
                      <ahyp:hlinkClr xmlns:ahyp="http://schemas.microsoft.com/office/drawing/2018/hyperlinkcolor" val="tx"/>
                    </a:ext>
                  </a:extLst>
                </a:hlinkClick>
              </a:rPr>
              <a:t>https://www.sti.nasa.gov/</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Category:  Aerospace</a:t>
            </a:r>
            <a:endParaRPr sz="1450" b="0" i="0" u="none" strike="noStrike" cap="none" dirty="0">
              <a:solidFill>
                <a:srgbClr val="22222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Harvard Astrophysics Data System: </a:t>
            </a:r>
            <a:r>
              <a:rPr lang="en" sz="1450" b="0" i="0" u="none" strike="noStrike" cap="none" dirty="0">
                <a:solidFill>
                  <a:srgbClr val="0000FF"/>
                </a:solidFill>
                <a:latin typeface="Arial"/>
                <a:ea typeface="Arial"/>
                <a:cs typeface="Arial"/>
                <a:sym typeface="Arial"/>
              </a:rPr>
              <a:t> </a:t>
            </a:r>
            <a:r>
              <a:rPr lang="en" sz="1450" b="0" i="0" u="sng" strike="noStrike" cap="none" dirty="0">
                <a:solidFill>
                  <a:srgbClr val="0000FF"/>
                </a:solidFill>
                <a:latin typeface="Arial"/>
                <a:ea typeface="Arial"/>
                <a:cs typeface="Arial"/>
                <a:sym typeface="Arial"/>
                <a:hlinkClick r:id="rId17">
                  <a:extLst>
                    <a:ext uri="{A12FA001-AC4F-418D-AE19-62706E023703}">
                      <ahyp:hlinkClr xmlns:ahyp="http://schemas.microsoft.com/office/drawing/2018/hyperlinkcolor" val="tx"/>
                    </a:ext>
                  </a:extLst>
                </a:hlinkClick>
              </a:rPr>
              <a:t>adswww.harvard.edu/</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en" sz="1450" b="0" i="0" u="none" strike="noStrike" cap="none" dirty="0">
                <a:solidFill>
                  <a:srgbClr val="222222"/>
                </a:solidFill>
                <a:latin typeface="Arial"/>
                <a:ea typeface="Arial"/>
                <a:cs typeface="Arial"/>
                <a:sym typeface="Arial"/>
              </a:rPr>
              <a:t>Categories:  Astronomy and Physics</a:t>
            </a:r>
            <a:endParaRPr sz="1450" b="0" i="0" u="none" strike="noStrike" cap="none" dirty="0">
              <a:solidFill>
                <a:srgbClr val="000000"/>
              </a:solidFill>
              <a:latin typeface="Arial"/>
              <a:ea typeface="Arial"/>
              <a:cs typeface="Arial"/>
              <a:sym typeface="Arial"/>
            </a:endParaRPr>
          </a:p>
        </p:txBody>
      </p:sp>
      <p:sp>
        <p:nvSpPr>
          <p:cNvPr id="231" name="Google Shape;231;p6"/>
          <p:cNvSpPr txBox="1"/>
          <p:nvPr/>
        </p:nvSpPr>
        <p:spPr>
          <a:xfrm>
            <a:off x="8284461" y="682176"/>
            <a:ext cx="3612800" cy="5127774"/>
          </a:xfrm>
          <a:prstGeom prst="rect">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15000"/>
              </a:lnSpc>
              <a:spcBef>
                <a:spcPts val="0"/>
              </a:spcBef>
              <a:spcAft>
                <a:spcPts val="0"/>
              </a:spcAft>
              <a:buClr>
                <a:srgbClr val="000000"/>
              </a:buClr>
              <a:buSzPts val="1100"/>
              <a:buFont typeface="Arial"/>
              <a:buNone/>
            </a:pPr>
            <a:r>
              <a:rPr lang="en" sz="1450" b="0" i="0" u="none" strike="noStrike" cap="none" dirty="0">
                <a:solidFill>
                  <a:srgbClr val="222222"/>
                </a:solidFill>
                <a:latin typeface="Arial"/>
                <a:ea typeface="Arial"/>
                <a:cs typeface="Arial"/>
                <a:sym typeface="Arial"/>
              </a:rPr>
              <a:t>Cornell University:</a:t>
            </a:r>
            <a:r>
              <a:rPr lang="en" sz="1450" b="0" i="0" u="none" strike="noStrike" cap="none" dirty="0">
                <a:solidFill>
                  <a:srgbClr val="0000FF"/>
                </a:solidFill>
                <a:latin typeface="Arial"/>
                <a:ea typeface="Arial"/>
                <a:cs typeface="Arial"/>
                <a:sym typeface="Arial"/>
              </a:rPr>
              <a:t> </a:t>
            </a:r>
            <a:r>
              <a:rPr lang="en" sz="1450" b="0" i="0" u="none" strike="noStrike" cap="none" dirty="0">
                <a:solidFill>
                  <a:srgbClr val="0000FF"/>
                </a:solidFill>
                <a:uFill>
                  <a:noFill/>
                </a:uFill>
                <a:latin typeface="Arial"/>
                <a:ea typeface="Arial"/>
                <a:cs typeface="Arial"/>
                <a:sym typeface="Arial"/>
                <a:hlinkClick r:id="rId18">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18">
                  <a:extLst>
                    <a:ext uri="{A12FA001-AC4F-418D-AE19-62706E023703}">
                      <ahyp:hlinkClr xmlns:ahyp="http://schemas.microsoft.com/office/drawing/2018/hyperlinkcolor" val="tx"/>
                    </a:ext>
                  </a:extLst>
                </a:hlinkClick>
              </a:rPr>
              <a:t>arxiv.org/</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en" sz="1450" b="0" i="0" u="none" strike="noStrike" cap="none" dirty="0">
                <a:solidFill>
                  <a:srgbClr val="222222"/>
                </a:solidFill>
                <a:latin typeface="Arial"/>
                <a:ea typeface="Arial"/>
                <a:cs typeface="Arial"/>
                <a:sym typeface="Arial"/>
              </a:rPr>
              <a:t>Categories:  Physics, Mathematics, Computer Science, Biology</a:t>
            </a:r>
            <a:endParaRPr sz="1450" b="0" i="0" u="none" strike="noStrike" cap="none" dirty="0">
              <a:solidFill>
                <a:srgbClr val="22222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en" sz="1450" b="0" i="0" u="none" strike="noStrike" cap="none" dirty="0">
                <a:solidFill>
                  <a:srgbClr val="0000FF"/>
                </a:solidFill>
                <a:latin typeface="Arial"/>
                <a:ea typeface="Arial"/>
                <a:cs typeface="Arial"/>
                <a:sym typeface="Arial"/>
              </a:rPr>
              <a:t> </a:t>
            </a:r>
            <a:endParaRPr sz="1450" b="0" i="0" u="none"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en" sz="1450" b="0" i="0" u="none" strike="noStrike" cap="none" err="1">
                <a:solidFill>
                  <a:srgbClr val="222222"/>
                </a:solidFill>
                <a:latin typeface="Arial"/>
                <a:ea typeface="Arial"/>
                <a:cs typeface="Arial"/>
                <a:sym typeface="Arial"/>
              </a:rPr>
              <a:t>CiteSeerX</a:t>
            </a:r>
            <a:r>
              <a:rPr lang="en" sz="1450" b="0" i="0" u="none" strike="noStrike" cap="none" dirty="0">
                <a:solidFill>
                  <a:srgbClr val="222222"/>
                </a:solidFill>
                <a:latin typeface="Arial"/>
                <a:ea typeface="Arial"/>
                <a:cs typeface="Arial"/>
                <a:sym typeface="Arial"/>
              </a:rPr>
              <a:t>: </a:t>
            </a:r>
            <a:r>
              <a:rPr lang="en" sz="1450" b="0" i="0" u="none" strike="noStrike" cap="none" dirty="0">
                <a:solidFill>
                  <a:srgbClr val="0000FF"/>
                </a:solidFill>
                <a:latin typeface="Arial"/>
                <a:ea typeface="Arial"/>
                <a:cs typeface="Arial"/>
                <a:sym typeface="Arial"/>
              </a:rPr>
              <a:t> </a:t>
            </a:r>
            <a:r>
              <a:rPr lang="en" sz="1450" b="0" i="0" u="sng" strike="noStrike" cap="none" dirty="0">
                <a:solidFill>
                  <a:srgbClr val="0000FF"/>
                </a:solidFill>
                <a:latin typeface="Arial"/>
                <a:ea typeface="Arial"/>
                <a:cs typeface="Arial"/>
                <a:sym typeface="Arial"/>
                <a:hlinkClick r:id="rId19">
                  <a:extLst>
                    <a:ext uri="{A12FA001-AC4F-418D-AE19-62706E023703}">
                      <ahyp:hlinkClr xmlns:ahyp="http://schemas.microsoft.com/office/drawing/2018/hyperlinkcolor" val="tx"/>
                    </a:ext>
                  </a:extLst>
                </a:hlinkClick>
              </a:rPr>
              <a:t>citeseerx.ist.psu.edu/</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en" sz="1450" b="0" i="0" u="none" strike="noStrike" cap="none" dirty="0">
                <a:solidFill>
                  <a:srgbClr val="222222"/>
                </a:solidFill>
                <a:latin typeface="Arial"/>
                <a:ea typeface="Arial"/>
                <a:cs typeface="Arial"/>
                <a:sym typeface="Arial"/>
              </a:rPr>
              <a:t>Category:  Computer Science</a:t>
            </a:r>
            <a:endParaRPr sz="1450" b="0" i="0" u="none" strike="noStrike" cap="none" dirty="0">
              <a:solidFill>
                <a:srgbClr val="22222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467" b="0" i="0" u="none" strike="noStrike" cap="none">
              <a:solidFill>
                <a:srgbClr val="222222"/>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rgbClr val="222222"/>
                </a:solidFill>
                <a:latin typeface="Arial"/>
                <a:ea typeface="Arial"/>
                <a:cs typeface="Arial"/>
                <a:sym typeface="Arial"/>
              </a:rPr>
              <a:t>PLOS:</a:t>
            </a:r>
            <a:r>
              <a:rPr lang="en" sz="1450" b="0" i="0" u="none" strike="noStrike" cap="none" dirty="0">
                <a:solidFill>
                  <a:srgbClr val="0000FF"/>
                </a:solidFill>
                <a:uFill>
                  <a:noFill/>
                </a:uFill>
                <a:latin typeface="Arial"/>
                <a:ea typeface="Arial"/>
                <a:cs typeface="Arial"/>
                <a:sym typeface="Arial"/>
                <a:hlinkClick r:id="rId20">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20">
                  <a:extLst>
                    <a:ext uri="{A12FA001-AC4F-418D-AE19-62706E023703}">
                      <ahyp:hlinkClr xmlns:ahyp="http://schemas.microsoft.com/office/drawing/2018/hyperlinkcolor" val="tx"/>
                    </a:ext>
                  </a:extLst>
                </a:hlinkClick>
              </a:rPr>
              <a:t>https://www.plos.org/</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i="0" u="none" strike="noStrike" cap="none" dirty="0">
                <a:solidFill>
                  <a:srgbClr val="222222"/>
                </a:solidFill>
                <a:latin typeface="Arial"/>
                <a:ea typeface="Arial"/>
                <a:cs typeface="Arial"/>
                <a:sym typeface="Arial"/>
              </a:rPr>
              <a:t>Category:  Life Science</a:t>
            </a:r>
            <a:endParaRPr sz="1450" i="0" u="none" strike="noStrike" cap="none">
              <a:solidFill>
                <a:srgbClr val="222222"/>
              </a:solidFill>
              <a:latin typeface="Arial"/>
              <a:ea typeface="Arial"/>
              <a:cs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 </a:t>
            </a:r>
            <a:endParaRPr sz="145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BioMed Central: </a:t>
            </a:r>
            <a:r>
              <a:rPr lang="en" sz="1450" b="0" i="0" u="none" strike="noStrike" cap="none" dirty="0">
                <a:solidFill>
                  <a:srgbClr val="0000FF"/>
                </a:solidFill>
                <a:latin typeface="Arial"/>
                <a:ea typeface="Arial"/>
                <a:cs typeface="Arial"/>
                <a:sym typeface="Arial"/>
              </a:rPr>
              <a:t> </a:t>
            </a:r>
            <a:r>
              <a:rPr lang="en" sz="1450" b="0" i="0" u="sng" strike="noStrike" cap="none" dirty="0">
                <a:solidFill>
                  <a:srgbClr val="0000FF"/>
                </a:solidFill>
                <a:latin typeface="Arial"/>
                <a:ea typeface="Arial"/>
                <a:cs typeface="Arial"/>
                <a:sym typeface="Arial"/>
                <a:hlinkClick r:id="rId21">
                  <a:extLst>
                    <a:ext uri="{A12FA001-AC4F-418D-AE19-62706E023703}">
                      <ahyp:hlinkClr xmlns:ahyp="http://schemas.microsoft.com/office/drawing/2018/hyperlinkcolor" val="tx"/>
                    </a:ext>
                  </a:extLst>
                </a:hlinkClick>
              </a:rPr>
              <a:t>www.biomedcentral.com</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Category: Biology and Medicine</a:t>
            </a:r>
            <a:endParaRPr sz="145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 </a:t>
            </a:r>
            <a:endParaRPr sz="145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DOAJ: </a:t>
            </a:r>
            <a:r>
              <a:rPr lang="en" sz="1450" b="0" i="0" u="none" strike="noStrike" cap="none" dirty="0">
                <a:solidFill>
                  <a:schemeClr val="dk1"/>
                </a:solidFill>
                <a:uFill>
                  <a:noFill/>
                </a:uFill>
                <a:latin typeface="Arial"/>
                <a:ea typeface="Arial"/>
                <a:cs typeface="Arial"/>
                <a:sym typeface="Arial"/>
                <a:hlinkClick r:id="rId22">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22">
                  <a:extLst>
                    <a:ext uri="{A12FA001-AC4F-418D-AE19-62706E023703}">
                      <ahyp:hlinkClr xmlns:ahyp="http://schemas.microsoft.com/office/drawing/2018/hyperlinkcolor" val="tx"/>
                    </a:ext>
                  </a:extLst>
                </a:hlinkClick>
              </a:rPr>
              <a:t>http://doaj.org</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a:solidFill>
                  <a:schemeClr val="dk1"/>
                </a:solidFill>
                <a:latin typeface="Arial"/>
                <a:ea typeface="Arial"/>
                <a:cs typeface="Arial"/>
                <a:sym typeface="Arial"/>
              </a:rPr>
              <a:t> </a:t>
            </a:r>
            <a:endParaRPr sz="145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 sz="1450" b="0" i="0" u="none" strike="noStrike" cap="none" dirty="0" err="1">
                <a:solidFill>
                  <a:schemeClr val="dk1"/>
                </a:solidFill>
                <a:latin typeface="Arial"/>
                <a:ea typeface="Arial"/>
                <a:cs typeface="Arial"/>
                <a:sym typeface="Arial"/>
              </a:rPr>
              <a:t>eLife</a:t>
            </a:r>
            <a:r>
              <a:rPr lang="en" sz="1450" b="0" i="0" u="none" strike="noStrike" cap="none" dirty="0">
                <a:solidFill>
                  <a:schemeClr val="dk1"/>
                </a:solidFill>
                <a:latin typeface="Arial"/>
                <a:ea typeface="Arial"/>
                <a:cs typeface="Arial"/>
                <a:sym typeface="Arial"/>
              </a:rPr>
              <a:t>: </a:t>
            </a:r>
            <a:r>
              <a:rPr lang="en" sz="1450" b="0" i="0" u="none" strike="noStrike" cap="none" dirty="0">
                <a:solidFill>
                  <a:schemeClr val="dk1"/>
                </a:solidFill>
                <a:uFill>
                  <a:noFill/>
                </a:uFill>
                <a:latin typeface="Arial"/>
                <a:ea typeface="Arial"/>
                <a:cs typeface="Arial"/>
                <a:sym typeface="Arial"/>
                <a:hlinkClick r:id="rId23">
                  <a:extLst>
                    <a:ext uri="{A12FA001-AC4F-418D-AE19-62706E023703}">
                      <ahyp:hlinkClr xmlns:ahyp="http://schemas.microsoft.com/office/drawing/2018/hyperlinkcolor" val="tx"/>
                    </a:ext>
                  </a:extLst>
                </a:hlinkClick>
              </a:rPr>
              <a:t> </a:t>
            </a:r>
            <a:r>
              <a:rPr lang="en" sz="1450" b="0" i="0" u="sng" strike="noStrike" cap="none" dirty="0">
                <a:solidFill>
                  <a:srgbClr val="0000FF"/>
                </a:solidFill>
                <a:latin typeface="Arial"/>
                <a:ea typeface="Arial"/>
                <a:cs typeface="Arial"/>
                <a:sym typeface="Arial"/>
                <a:hlinkClick r:id="rId23">
                  <a:extLst>
                    <a:ext uri="{A12FA001-AC4F-418D-AE19-62706E023703}">
                      <ahyp:hlinkClr xmlns:ahyp="http://schemas.microsoft.com/office/drawing/2018/hyperlinkcolor" val="tx"/>
                    </a:ext>
                  </a:extLst>
                </a:hlinkClick>
              </a:rPr>
              <a:t>http://elifesciences.org</a:t>
            </a:r>
            <a:endParaRPr sz="1450" b="0" i="0" u="sng" strike="noStrike" cap="none" dirty="0">
              <a:solidFill>
                <a:srgbClr val="0000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en" sz="1450" b="0" i="0" u="none" strike="noStrike" cap="none" dirty="0">
                <a:solidFill>
                  <a:schemeClr val="dk1"/>
                </a:solidFill>
                <a:latin typeface="Arial"/>
                <a:ea typeface="Arial"/>
                <a:cs typeface="Arial"/>
                <a:sym typeface="Arial"/>
              </a:rPr>
              <a:t>Category:  Life Science</a:t>
            </a:r>
            <a:endParaRPr sz="145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467"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15533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23d8a9aec05_0_1584"/>
          <p:cNvSpPr txBox="1"/>
          <p:nvPr/>
        </p:nvSpPr>
        <p:spPr>
          <a:xfrm>
            <a:off x="211050" y="1311050"/>
            <a:ext cx="11769900" cy="5382000"/>
          </a:xfrm>
          <a:prstGeom prst="rect">
            <a:avLst/>
          </a:prstGeom>
          <a:noFill/>
          <a:ln>
            <a:noFill/>
          </a:ln>
        </p:spPr>
        <p:txBody>
          <a:bodyPr spcFirstLastPara="1" wrap="square" lIns="91425" tIns="91425" rIns="91425" bIns="91425" anchor="t" anchorCtr="0">
            <a:spAutoFit/>
          </a:bodyPr>
          <a:lstStyle/>
          <a:p>
            <a:pPr marL="228600" lvl="0" indent="-266700" algn="l" rtl="0">
              <a:spcBef>
                <a:spcPts val="1000"/>
              </a:spcBef>
              <a:spcAft>
                <a:spcPts val="0"/>
              </a:spcAft>
              <a:buClr>
                <a:schemeClr val="dk1"/>
              </a:buClr>
              <a:buSzPts val="2283"/>
              <a:buChar char="●"/>
            </a:pPr>
            <a:r>
              <a:rPr lang="en-US" sz="2130" b="1">
                <a:solidFill>
                  <a:schemeClr val="dk1"/>
                </a:solidFill>
              </a:rPr>
              <a:t>Increased student interest and understanding of science </a:t>
            </a:r>
            <a:r>
              <a:rPr lang="en-US" sz="2130">
                <a:solidFill>
                  <a:schemeClr val="dk1"/>
                </a:solidFill>
              </a:rPr>
              <a:t>– Science Day allows students to do more than just read about science and engineering, they get to actually do science and/or engineering design! </a:t>
            </a:r>
            <a:endParaRPr sz="2130">
              <a:solidFill>
                <a:schemeClr val="dk1"/>
              </a:solidFill>
            </a:endParaRPr>
          </a:p>
          <a:p>
            <a:pPr marL="228600" lvl="0" indent="-266700" algn="l" rtl="0">
              <a:spcBef>
                <a:spcPts val="1000"/>
              </a:spcBef>
              <a:spcAft>
                <a:spcPts val="0"/>
              </a:spcAft>
              <a:buClr>
                <a:schemeClr val="dk1"/>
              </a:buClr>
              <a:buSzPts val="2283"/>
              <a:buChar char="●"/>
            </a:pPr>
            <a:r>
              <a:rPr lang="en-US" sz="2130" b="1">
                <a:solidFill>
                  <a:schemeClr val="dk1"/>
                </a:solidFill>
              </a:rPr>
              <a:t>Career Exploration </a:t>
            </a:r>
            <a:r>
              <a:rPr lang="en-US" sz="2130">
                <a:solidFill>
                  <a:schemeClr val="dk1"/>
                </a:solidFill>
              </a:rPr>
              <a:t>– Many reports have shown that the highest paying jobs are science &amp; engineering jobs. STEM employers are continually seeking individuals with research experience. The Science Day Program helps our students explore the possibility of working in a science related field while increasing their scientific and/or engineering knowledge and understanding. </a:t>
            </a:r>
            <a:endParaRPr sz="2130">
              <a:solidFill>
                <a:schemeClr val="dk1"/>
              </a:solidFill>
            </a:endParaRPr>
          </a:p>
          <a:p>
            <a:pPr marL="228600" lvl="0" indent="-266700" algn="l" rtl="0">
              <a:spcBef>
                <a:spcPts val="1000"/>
              </a:spcBef>
              <a:spcAft>
                <a:spcPts val="0"/>
              </a:spcAft>
              <a:buClr>
                <a:schemeClr val="dk1"/>
              </a:buClr>
              <a:buSzPts val="2283"/>
              <a:buChar char="●"/>
            </a:pPr>
            <a:r>
              <a:rPr lang="en-US" sz="2130" b="1">
                <a:solidFill>
                  <a:schemeClr val="dk1"/>
                </a:solidFill>
              </a:rPr>
              <a:t>Scholarships/Awards for students </a:t>
            </a:r>
            <a:r>
              <a:rPr lang="en-US" sz="2130">
                <a:solidFill>
                  <a:schemeClr val="dk1"/>
                </a:solidFill>
              </a:rPr>
              <a:t>– Hundreds of thousands of dollars of scholarships and awards are given out each year to Ohio’s State Science Day participants. Additional awards may be earned at Local and Regional Science Days. </a:t>
            </a:r>
            <a:endParaRPr sz="2130">
              <a:solidFill>
                <a:schemeClr val="dk1"/>
              </a:solidFill>
            </a:endParaRPr>
          </a:p>
          <a:p>
            <a:pPr marL="228600" lvl="0" indent="-266700" algn="l" rtl="0">
              <a:spcBef>
                <a:spcPts val="1000"/>
              </a:spcBef>
              <a:spcAft>
                <a:spcPts val="0"/>
              </a:spcAft>
              <a:buClr>
                <a:schemeClr val="dk1"/>
              </a:buClr>
              <a:buSzPts val="2283"/>
              <a:buChar char="●"/>
            </a:pPr>
            <a:r>
              <a:rPr lang="en-US" sz="2130" b="1">
                <a:solidFill>
                  <a:schemeClr val="dk1"/>
                </a:solidFill>
              </a:rPr>
              <a:t>Putting academics first/student recognition </a:t>
            </a:r>
            <a:r>
              <a:rPr lang="en-US" sz="2130">
                <a:solidFill>
                  <a:schemeClr val="dk1"/>
                </a:solidFill>
              </a:rPr>
              <a:t>- Science Days give long overdue recognition to our students for their many academic achievements.</a:t>
            </a:r>
            <a:endParaRPr sz="2130">
              <a:solidFill>
                <a:schemeClr val="dk1"/>
              </a:solidFill>
            </a:endParaRPr>
          </a:p>
          <a:p>
            <a:pPr marL="0" lvl="0" indent="0" algn="l" rtl="0">
              <a:spcBef>
                <a:spcPts val="1000"/>
              </a:spcBef>
              <a:spcAft>
                <a:spcPts val="0"/>
              </a:spcAft>
              <a:buNone/>
            </a:pPr>
            <a:r>
              <a:rPr lang="en-US" sz="2130">
                <a:solidFill>
                  <a:schemeClr val="dk2"/>
                </a:solidFill>
              </a:rPr>
              <a:t> </a:t>
            </a:r>
            <a:r>
              <a:rPr lang="en-US" sz="2130" u="sng">
                <a:solidFill>
                  <a:srgbClr val="0B5394"/>
                </a:solidFill>
                <a:hlinkClick r:id="rId3">
                  <a:extLst>
                    <a:ext uri="{A12FA001-AC4F-418D-AE19-62706E023703}">
                      <ahyp:hlinkClr xmlns:ahyp="http://schemas.microsoft.com/office/drawing/2018/hyperlinkcolor" val="tx"/>
                    </a:ext>
                  </a:extLst>
                </a:hlinkClick>
              </a:rPr>
              <a:t>https://www.youtube.com/playlist?list=PLmjt5bvRpXY-mqPfuyGt0EjYNNUOR6SuL</a:t>
            </a:r>
            <a:endParaRPr sz="1530">
              <a:solidFill>
                <a:srgbClr val="0B5394"/>
              </a:solidFill>
            </a:endParaRPr>
          </a:p>
        </p:txBody>
      </p:sp>
      <p:pic>
        <p:nvPicPr>
          <p:cNvPr id="96" name="Google Shape;96;g23d8a9aec05_0_1584"/>
          <p:cNvPicPr preferRelativeResize="0"/>
          <p:nvPr/>
        </p:nvPicPr>
        <p:blipFill>
          <a:blip r:embed="rId4">
            <a:alphaModFix/>
          </a:blip>
          <a:stretch>
            <a:fillRect/>
          </a:stretch>
        </p:blipFill>
        <p:spPr>
          <a:xfrm>
            <a:off x="0" y="0"/>
            <a:ext cx="12191999" cy="1176425"/>
          </a:xfrm>
          <a:prstGeom prst="rect">
            <a:avLst/>
          </a:prstGeom>
          <a:noFill/>
          <a:ln>
            <a:noFill/>
          </a:ln>
        </p:spPr>
      </p:pic>
      <p:sp>
        <p:nvSpPr>
          <p:cNvPr id="97" name="Google Shape;97;g23d8a9aec05_0_1584"/>
          <p:cNvSpPr txBox="1"/>
          <p:nvPr/>
        </p:nvSpPr>
        <p:spPr>
          <a:xfrm>
            <a:off x="0" y="471050"/>
            <a:ext cx="12192000" cy="5499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US" sz="5200">
                <a:solidFill>
                  <a:srgbClr val="FFFFFF"/>
                </a:solidFill>
              </a:rPr>
              <a:t>Why Participate?</a:t>
            </a:r>
            <a:endParaRPr sz="520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0D3E7CDA-78C9-F970-67C5-5396F3BBA5E8}"/>
            </a:ext>
          </a:extLst>
        </p:cNvPr>
        <p:cNvGrpSpPr/>
        <p:nvPr/>
      </p:nvGrpSpPr>
      <p:grpSpPr>
        <a:xfrm>
          <a:off x="0" y="0"/>
          <a:ext cx="0" cy="0"/>
          <a:chOff x="0" y="0"/>
          <a:chExt cx="0" cy="0"/>
        </a:xfrm>
      </p:grpSpPr>
      <p:sp>
        <p:nvSpPr>
          <p:cNvPr id="141" name="Google Shape;141;g23d8a9aec05_1_34">
            <a:extLst>
              <a:ext uri="{FF2B5EF4-FFF2-40B4-BE49-F238E27FC236}">
                <a16:creationId xmlns:a16="http://schemas.microsoft.com/office/drawing/2014/main" id="{66BFB9C8-9041-B1BC-6D01-61D6D5C6FBF0}"/>
              </a:ext>
            </a:extLst>
          </p:cNvPr>
          <p:cNvSpPr txBox="1"/>
          <p:nvPr/>
        </p:nvSpPr>
        <p:spPr>
          <a:xfrm>
            <a:off x="356431" y="1305789"/>
            <a:ext cx="11484536" cy="4593543"/>
          </a:xfrm>
          <a:prstGeom prst="rect">
            <a:avLst/>
          </a:prstGeom>
          <a:noFill/>
          <a:ln>
            <a:noFill/>
          </a:ln>
        </p:spPr>
        <p:txBody>
          <a:bodyPr spcFirstLastPara="1" wrap="square" lIns="91425" tIns="91425" rIns="91425" bIns="91425" anchor="t" anchorCtr="0">
            <a:spAutoFit/>
          </a:bodyPr>
          <a:lstStyle/>
          <a:p>
            <a:pPr marL="285750" indent="-285750">
              <a:buClr>
                <a:schemeClr val="dk1"/>
              </a:buClr>
              <a:buSzPts val="2580"/>
              <a:buChar char="•"/>
            </a:pPr>
            <a:r>
              <a:rPr lang="en-US" sz="2700" dirty="0">
                <a:solidFill>
                  <a:schemeClr val="tx1"/>
                </a:solidFill>
              </a:rPr>
              <a:t>Use a note taking template:  </a:t>
            </a:r>
            <a:r>
              <a:rPr lang="en-US" sz="2700" dirty="0">
                <a:solidFill>
                  <a:schemeClr val="accent5"/>
                </a:solidFill>
                <a:hlinkClick r:id="rId3">
                  <a:extLst>
                    <a:ext uri="{A12FA001-AC4F-418D-AE19-62706E023703}">
                      <ahyp:hlinkClr xmlns:ahyp="http://schemas.microsoft.com/office/drawing/2018/hyperlinkcolor" val="tx"/>
                    </a:ext>
                  </a:extLst>
                </a:hlinkClick>
              </a:rPr>
              <a:t>https://llc.wrdsb.ca/learning/research-process/note-taking/note-taking-templates/</a:t>
            </a:r>
            <a:endParaRPr lang="en-US" sz="2700" dirty="0">
              <a:solidFill>
                <a:schemeClr val="accent5"/>
              </a:solidFill>
            </a:endParaRPr>
          </a:p>
          <a:p>
            <a:pPr>
              <a:buClr>
                <a:schemeClr val="dk1"/>
              </a:buClr>
              <a:buSzPts val="2580"/>
            </a:pPr>
            <a:endParaRPr lang="en-US" sz="1500" dirty="0">
              <a:solidFill>
                <a:schemeClr val="tx1"/>
              </a:solidFill>
            </a:endParaRPr>
          </a:p>
          <a:p>
            <a:pPr>
              <a:buClr>
                <a:schemeClr val="dk1"/>
              </a:buClr>
              <a:buSzPts val="2580"/>
            </a:pPr>
            <a:r>
              <a:rPr lang="en-US" sz="2700" b="1" dirty="0">
                <a:solidFill>
                  <a:schemeClr val="tx1"/>
                </a:solidFill>
              </a:rPr>
              <a:t>Include the following:</a:t>
            </a:r>
          </a:p>
          <a:p>
            <a:pPr marL="380365" indent="-380365">
              <a:buClr>
                <a:schemeClr val="dk1"/>
              </a:buClr>
              <a:buSzPts val="2580"/>
              <a:buFont typeface="Arial,Sans-Serif"/>
              <a:buChar char="•"/>
            </a:pPr>
            <a:r>
              <a:rPr lang="en-US" sz="2700" dirty="0">
                <a:solidFill>
                  <a:schemeClr val="tx1"/>
                </a:solidFill>
              </a:rPr>
              <a:t>Type: Book, Journal Article, etc.</a:t>
            </a:r>
          </a:p>
          <a:p>
            <a:pPr marL="380365" indent="-380365">
              <a:buClr>
                <a:schemeClr val="dk1"/>
              </a:buClr>
              <a:buSzPts val="2580"/>
              <a:buFont typeface="Arial,Sans-Serif"/>
              <a:buChar char="•"/>
            </a:pPr>
            <a:r>
              <a:rPr lang="en-US" sz="2700" dirty="0">
                <a:solidFill>
                  <a:schemeClr val="tx1"/>
                </a:solidFill>
              </a:rPr>
              <a:t>Citation</a:t>
            </a:r>
          </a:p>
          <a:p>
            <a:pPr marL="380365" indent="-380365">
              <a:buClr>
                <a:schemeClr val="dk1"/>
              </a:buClr>
              <a:buSzPts val="2580"/>
              <a:buFont typeface="Arial,Sans-Serif"/>
              <a:buChar char="•"/>
            </a:pPr>
            <a:r>
              <a:rPr lang="en-US" sz="2700" dirty="0">
                <a:solidFill>
                  <a:schemeClr val="tx1"/>
                </a:solidFill>
              </a:rPr>
              <a:t>Title</a:t>
            </a:r>
          </a:p>
          <a:p>
            <a:pPr marL="380365" lvl="1" indent="-380365">
              <a:buClr>
                <a:schemeClr val="dk1"/>
              </a:buClr>
              <a:buSzPts val="2580"/>
              <a:buFont typeface="Arial,Sans-Serif"/>
              <a:buChar char="•"/>
            </a:pPr>
            <a:r>
              <a:rPr lang="en-US" sz="2700" dirty="0">
                <a:solidFill>
                  <a:schemeClr val="tx1"/>
                </a:solidFill>
              </a:rPr>
              <a:t>Direct quotes you wish to use</a:t>
            </a:r>
          </a:p>
          <a:p>
            <a:pPr marL="380365" lvl="1" indent="-380365">
              <a:buClr>
                <a:schemeClr val="dk1"/>
              </a:buClr>
              <a:buSzPts val="2580"/>
              <a:buFont typeface="Arial,Sans-Serif"/>
              <a:buChar char="•"/>
            </a:pPr>
            <a:r>
              <a:rPr lang="en-US" sz="2700" dirty="0">
                <a:solidFill>
                  <a:schemeClr val="tx1"/>
                </a:solidFill>
              </a:rPr>
              <a:t>Statistics and figures</a:t>
            </a:r>
          </a:p>
          <a:p>
            <a:pPr marL="380365" lvl="1" indent="-380365">
              <a:buClr>
                <a:schemeClr val="dk1"/>
              </a:buClr>
              <a:buSzPts val="2580"/>
              <a:buFont typeface="Arial,Sans-Serif"/>
              <a:buChar char="•"/>
            </a:pPr>
            <a:r>
              <a:rPr lang="en-US" sz="2700" dirty="0">
                <a:solidFill>
                  <a:schemeClr val="tx1"/>
                </a:solidFill>
              </a:rPr>
              <a:t>New terms</a:t>
            </a:r>
          </a:p>
          <a:p>
            <a:pPr marL="380365" lvl="1" indent="-380365">
              <a:buClr>
                <a:schemeClr val="dk1"/>
              </a:buClr>
              <a:buSzPts val="2580"/>
              <a:buFont typeface="Arial,Sans-Serif"/>
              <a:buChar char="•"/>
            </a:pPr>
            <a:r>
              <a:rPr lang="en-US" sz="2700" dirty="0">
                <a:solidFill>
                  <a:schemeClr val="tx1"/>
                </a:solidFill>
              </a:rPr>
              <a:t>Summary of findings—summarize findings in your own words. </a:t>
            </a:r>
            <a:endParaRPr lang="en-US">
              <a:solidFill>
                <a:schemeClr val="tx1"/>
              </a:solidFill>
            </a:endParaRPr>
          </a:p>
        </p:txBody>
      </p:sp>
      <p:pic>
        <p:nvPicPr>
          <p:cNvPr id="142" name="Google Shape;142;g23d8a9aec05_1_34">
            <a:extLst>
              <a:ext uri="{FF2B5EF4-FFF2-40B4-BE49-F238E27FC236}">
                <a16:creationId xmlns:a16="http://schemas.microsoft.com/office/drawing/2014/main" id="{94A07146-246B-EA1D-1DF6-8F341A66364B}"/>
              </a:ext>
            </a:extLst>
          </p:cNvPr>
          <p:cNvPicPr preferRelativeResize="0"/>
          <p:nvPr/>
        </p:nvPicPr>
        <p:blipFill>
          <a:blip r:embed="rId4">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F9B122F9-8FA9-DD97-4985-C3897DE1B96F}"/>
              </a:ext>
            </a:extLst>
          </p:cNvPr>
          <p:cNvSpPr txBox="1"/>
          <p:nvPr/>
        </p:nvSpPr>
        <p:spPr>
          <a:xfrm>
            <a:off x="0" y="496385"/>
            <a:ext cx="12192000" cy="549900"/>
          </a:xfrm>
          <a:prstGeom prst="rect">
            <a:avLst/>
          </a:prstGeom>
          <a:noFill/>
          <a:ln>
            <a:noFill/>
          </a:ln>
        </p:spPr>
        <p:txBody>
          <a:bodyPr spcFirstLastPara="1" wrap="square" lIns="91425" tIns="91425" rIns="91425" bIns="91425" anchor="t" anchorCtr="0">
            <a:noAutofit/>
          </a:bodyPr>
          <a:lstStyle/>
          <a:p>
            <a:pPr algn="ctr">
              <a:lnSpc>
                <a:spcPct val="80000"/>
              </a:lnSpc>
            </a:pPr>
            <a:r>
              <a:rPr lang="en-US" sz="4000" dirty="0">
                <a:solidFill>
                  <a:srgbClr val="FFFFFF"/>
                </a:solidFill>
              </a:rPr>
              <a:t>How to take notes when conducting research?</a:t>
            </a:r>
            <a:endParaRPr lang="en-US" dirty="0"/>
          </a:p>
        </p:txBody>
      </p:sp>
      <p:pic>
        <p:nvPicPr>
          <p:cNvPr id="144" name="Google Shape;144;g23d8a9aec05_1_34">
            <a:extLst>
              <a:ext uri="{FF2B5EF4-FFF2-40B4-BE49-F238E27FC236}">
                <a16:creationId xmlns:a16="http://schemas.microsoft.com/office/drawing/2014/main" id="{D1115BAB-AD43-91B9-C39F-B085F0B602E5}"/>
              </a:ext>
            </a:extLst>
          </p:cNvPr>
          <p:cNvPicPr preferRelativeResize="0"/>
          <p:nvPr/>
        </p:nvPicPr>
        <p:blipFill>
          <a:blip r:embed="rId5">
            <a:alphaModFix/>
          </a:blip>
          <a:stretch>
            <a:fillRect/>
          </a:stretch>
        </p:blipFill>
        <p:spPr>
          <a:xfrm>
            <a:off x="4273347" y="5789380"/>
            <a:ext cx="2737057" cy="930400"/>
          </a:xfrm>
          <a:prstGeom prst="rect">
            <a:avLst/>
          </a:prstGeom>
          <a:noFill/>
          <a:ln>
            <a:noFill/>
          </a:ln>
        </p:spPr>
      </p:pic>
    </p:spTree>
    <p:extLst>
      <p:ext uri="{BB962C8B-B14F-4D97-AF65-F5344CB8AC3E}">
        <p14:creationId xmlns:p14="http://schemas.microsoft.com/office/powerpoint/2010/main" val="1476996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43C63708-F4A7-CF3A-BCE5-362292A1A4AF}"/>
            </a:ext>
          </a:extLst>
        </p:cNvPr>
        <p:cNvGrpSpPr/>
        <p:nvPr/>
      </p:nvGrpSpPr>
      <p:grpSpPr>
        <a:xfrm>
          <a:off x="0" y="0"/>
          <a:ext cx="0" cy="0"/>
          <a:chOff x="0" y="0"/>
          <a:chExt cx="0" cy="0"/>
        </a:xfrm>
      </p:grpSpPr>
      <p:pic>
        <p:nvPicPr>
          <p:cNvPr id="142" name="Google Shape;142;g23d8a9aec05_1_34">
            <a:extLst>
              <a:ext uri="{FF2B5EF4-FFF2-40B4-BE49-F238E27FC236}">
                <a16:creationId xmlns:a16="http://schemas.microsoft.com/office/drawing/2014/main" id="{58EB10CF-B5EE-0448-1C34-E7AB56780FB7}"/>
              </a:ext>
            </a:extLst>
          </p:cNvPr>
          <p:cNvPicPr preferRelativeResize="0"/>
          <p:nvPr/>
        </p:nvPicPr>
        <p:blipFill>
          <a:blip r:embed="rId3">
            <a:alphaModFix/>
          </a:blip>
          <a:stretch>
            <a:fillRect/>
          </a:stretch>
        </p:blipFill>
        <p:spPr>
          <a:xfrm>
            <a:off x="0" y="0"/>
            <a:ext cx="12191999" cy="1353456"/>
          </a:xfrm>
          <a:prstGeom prst="rect">
            <a:avLst/>
          </a:prstGeom>
          <a:noFill/>
          <a:ln>
            <a:noFill/>
          </a:ln>
        </p:spPr>
      </p:pic>
      <p:pic>
        <p:nvPicPr>
          <p:cNvPr id="144" name="Google Shape;144;g23d8a9aec05_1_34">
            <a:extLst>
              <a:ext uri="{FF2B5EF4-FFF2-40B4-BE49-F238E27FC236}">
                <a16:creationId xmlns:a16="http://schemas.microsoft.com/office/drawing/2014/main" id="{2E309BF1-203E-9605-4E47-BCB34A16CD5E}"/>
              </a:ext>
            </a:extLst>
          </p:cNvPr>
          <p:cNvPicPr preferRelativeResize="0"/>
          <p:nvPr/>
        </p:nvPicPr>
        <p:blipFill>
          <a:blip r:embed="rId4">
            <a:alphaModFix/>
          </a:blip>
          <a:stretch>
            <a:fillRect/>
          </a:stretch>
        </p:blipFill>
        <p:spPr>
          <a:xfrm>
            <a:off x="4723290" y="5571666"/>
            <a:ext cx="2737057" cy="930400"/>
          </a:xfrm>
          <a:prstGeom prst="rect">
            <a:avLst/>
          </a:prstGeom>
          <a:noFill/>
          <a:ln>
            <a:noFill/>
          </a:ln>
        </p:spPr>
      </p:pic>
      <p:sp>
        <p:nvSpPr>
          <p:cNvPr id="2" name="TextBox 1">
            <a:extLst>
              <a:ext uri="{FF2B5EF4-FFF2-40B4-BE49-F238E27FC236}">
                <a16:creationId xmlns:a16="http://schemas.microsoft.com/office/drawing/2014/main" id="{EB0BE171-6DEC-EBEC-4DDB-039216E24C23}"/>
              </a:ext>
            </a:extLst>
          </p:cNvPr>
          <p:cNvSpPr txBox="1"/>
          <p:nvPr/>
        </p:nvSpPr>
        <p:spPr>
          <a:xfrm>
            <a:off x="-1539" y="675794"/>
            <a:ext cx="12195077"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500" dirty="0">
                <a:solidFill>
                  <a:srgbClr val="FFFFFF"/>
                </a:solidFill>
              </a:rPr>
              <a:t>Think about the following as you conduct your research</a:t>
            </a:r>
            <a:endParaRPr lang="en-US" sz="3500" dirty="0"/>
          </a:p>
        </p:txBody>
      </p:sp>
      <p:sp>
        <p:nvSpPr>
          <p:cNvPr id="3" name="TextBox 2">
            <a:extLst>
              <a:ext uri="{FF2B5EF4-FFF2-40B4-BE49-F238E27FC236}">
                <a16:creationId xmlns:a16="http://schemas.microsoft.com/office/drawing/2014/main" id="{6FAD37D1-4FDF-9705-51F8-D0260917E0D0}"/>
              </a:ext>
            </a:extLst>
          </p:cNvPr>
          <p:cNvSpPr txBox="1"/>
          <p:nvPr/>
        </p:nvSpPr>
        <p:spPr>
          <a:xfrm>
            <a:off x="497005" y="1714225"/>
            <a:ext cx="11194472" cy="36163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608965" indent="-467995">
              <a:buFont typeface="Arial,Sans-Serif"/>
              <a:buChar char="●"/>
            </a:pPr>
            <a:r>
              <a:rPr lang="en-US" sz="2550" dirty="0">
                <a:solidFill>
                  <a:schemeClr val="tx1"/>
                </a:solidFill>
              </a:rPr>
              <a:t>Can the author’s experiment/design be reproduced? ​</a:t>
            </a:r>
            <a:endParaRPr lang="en-US"/>
          </a:p>
          <a:p>
            <a:pPr marL="608965" indent="-467995">
              <a:buFont typeface="Arial,Sans-Serif"/>
              <a:buChar char="●"/>
            </a:pPr>
            <a:r>
              <a:rPr lang="en-US" sz="2550" dirty="0">
                <a:solidFill>
                  <a:schemeClr val="tx1"/>
                </a:solidFill>
              </a:rPr>
              <a:t>Think critically and logically about relationships between the evidence given and the explanation provided. Does the explanation make sense? Did the author leave out any important information?​</a:t>
            </a:r>
          </a:p>
          <a:p>
            <a:pPr marL="608965" indent="-467995">
              <a:buFont typeface="Arial,Sans-Serif"/>
              <a:buChar char="●"/>
            </a:pPr>
            <a:r>
              <a:rPr lang="en-US" sz="2550" dirty="0">
                <a:solidFill>
                  <a:schemeClr val="tx1"/>
                </a:solidFill>
              </a:rPr>
              <a:t>Could there be another way to interpret and explain the results of the research?​</a:t>
            </a:r>
          </a:p>
          <a:p>
            <a:pPr marL="608965" indent="-467995">
              <a:buFont typeface="Arial,Sans-Serif"/>
              <a:buChar char="●"/>
            </a:pPr>
            <a:r>
              <a:rPr lang="en-US" sz="2550" dirty="0">
                <a:solidFill>
                  <a:schemeClr val="tx1"/>
                </a:solidFill>
              </a:rPr>
              <a:t>Did the author clearly communicate the science?​</a:t>
            </a:r>
          </a:p>
          <a:p>
            <a:pPr marL="608965" indent="-467995">
              <a:buFont typeface="Arial,Sans-Serif"/>
              <a:buChar char="●"/>
            </a:pPr>
            <a:r>
              <a:rPr lang="en-US" sz="2550" dirty="0">
                <a:solidFill>
                  <a:schemeClr val="tx1"/>
                </a:solidFill>
              </a:rPr>
              <a:t>Was the author being ethical in their reporting?​</a:t>
            </a:r>
          </a:p>
          <a:p>
            <a:pPr marL="608965" indent="-467995">
              <a:buFont typeface="Arial,Sans-Serif"/>
              <a:buChar char="●"/>
            </a:pPr>
            <a:r>
              <a:rPr lang="en-US" sz="2500" dirty="0">
                <a:solidFill>
                  <a:schemeClr val="tx1"/>
                </a:solidFill>
              </a:rPr>
              <a:t>What are the implications of this research? </a:t>
            </a:r>
          </a:p>
        </p:txBody>
      </p:sp>
    </p:spTree>
    <p:extLst>
      <p:ext uri="{BB962C8B-B14F-4D97-AF65-F5344CB8AC3E}">
        <p14:creationId xmlns:p14="http://schemas.microsoft.com/office/powerpoint/2010/main" val="2939754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42;g23d8a9aec05_1_34" descr="A blue rectangle with black and white gears&#10;&#10;AI-generated content may be incorrect.">
            <a:extLst>
              <a:ext uri="{FF2B5EF4-FFF2-40B4-BE49-F238E27FC236}">
                <a16:creationId xmlns:a16="http://schemas.microsoft.com/office/drawing/2014/main" id="{DE923E53-CFE7-63F3-FC26-635E1651845A}"/>
              </a:ext>
            </a:extLst>
          </p:cNvPr>
          <p:cNvPicPr preferRelativeResize="0"/>
          <p:nvPr/>
        </p:nvPicPr>
        <p:blipFill>
          <a:blip r:embed="rId2">
            <a:alphaModFix/>
          </a:blip>
          <a:stretch>
            <a:fillRect/>
          </a:stretch>
        </p:blipFill>
        <p:spPr>
          <a:xfrm>
            <a:off x="0" y="0"/>
            <a:ext cx="12191999" cy="1176425"/>
          </a:xfrm>
          <a:prstGeom prst="rect">
            <a:avLst/>
          </a:prstGeom>
          <a:noFill/>
          <a:ln>
            <a:noFill/>
          </a:ln>
        </p:spPr>
      </p:pic>
      <p:sp>
        <p:nvSpPr>
          <p:cNvPr id="6" name="TextBox 5">
            <a:extLst>
              <a:ext uri="{FF2B5EF4-FFF2-40B4-BE49-F238E27FC236}">
                <a16:creationId xmlns:a16="http://schemas.microsoft.com/office/drawing/2014/main" id="{2BF34A7D-7FF9-B4A9-E618-D3D2A844D064}"/>
              </a:ext>
            </a:extLst>
          </p:cNvPr>
          <p:cNvSpPr txBox="1"/>
          <p:nvPr/>
        </p:nvSpPr>
        <p:spPr>
          <a:xfrm>
            <a:off x="220979" y="1202714"/>
            <a:ext cx="11750040" cy="5242461"/>
          </a:xfrm>
          <a:prstGeom prst="rect">
            <a:avLst/>
          </a:prstGeom>
          <a:noFill/>
        </p:spPr>
        <p:txBody>
          <a:bodyPr wrap="square">
            <a:spAutoFit/>
          </a:bodyPr>
          <a:lstStyle/>
          <a:p>
            <a:pPr marL="608965" marR="0" lvl="0" indent="-454025" algn="l" defTabSz="914400" rtl="0" eaLnBrk="1" fontAlgn="auto" latinLnBrk="0" hangingPunct="1">
              <a:lnSpc>
                <a:spcPct val="95000"/>
              </a:lnSpc>
              <a:spcBef>
                <a:spcPts val="0"/>
              </a:spcBef>
              <a:spcAft>
                <a:spcPts val="0"/>
              </a:spcAft>
              <a:buClr>
                <a:srgbClr val="FFFFFF"/>
              </a:buClr>
              <a:buSzPts val="1765"/>
              <a:buFont typeface="Arial"/>
              <a:buChar char="●"/>
              <a:tabLst/>
              <a:defRPr/>
            </a:pPr>
            <a:r>
              <a:rPr kumimoji="0" lang="en-US" sz="2000" b="0" i="0" u="none" strike="noStrike" kern="0" cap="none" spc="0" normalizeH="0" baseline="0" noProof="0" dirty="0">
                <a:ln>
                  <a:noFill/>
                </a:ln>
                <a:solidFill>
                  <a:schemeClr val="tx1"/>
                </a:solidFill>
                <a:effectLst/>
                <a:uLnTx/>
                <a:uFillTx/>
                <a:latin typeface="Arial"/>
                <a:cs typeface="Arial"/>
                <a:sym typeface="Arial"/>
              </a:rPr>
              <a:t>References Use APA-style formatting for your reference list and in-text citations. </a:t>
            </a:r>
          </a:p>
          <a:p>
            <a:pPr marL="608965" marR="0" lvl="0" indent="-454025" algn="l" defTabSz="914400" rtl="0" eaLnBrk="1" fontAlgn="auto" latinLnBrk="0" hangingPunct="1">
              <a:lnSpc>
                <a:spcPct val="95000"/>
              </a:lnSpc>
              <a:spcBef>
                <a:spcPts val="1600"/>
              </a:spcBef>
              <a:spcAft>
                <a:spcPts val="0"/>
              </a:spcAft>
              <a:buClr>
                <a:srgbClr val="FFFFFF"/>
              </a:buClr>
              <a:buSzPts val="1765"/>
              <a:buFont typeface="Arial"/>
              <a:buChar char="●"/>
              <a:tabLst/>
              <a:defRPr/>
            </a:pPr>
            <a:r>
              <a:rPr kumimoji="0" lang="en-US" sz="2000" b="0" i="0" u="none" strike="noStrike" kern="0" cap="none" spc="0" normalizeH="0" baseline="0" noProof="0" dirty="0">
                <a:ln>
                  <a:noFill/>
                </a:ln>
                <a:solidFill>
                  <a:schemeClr val="tx1"/>
                </a:solidFill>
                <a:effectLst/>
                <a:uLnTx/>
                <a:uFillTx/>
                <a:latin typeface="Arial"/>
                <a:cs typeface="Arial"/>
                <a:sym typeface="Arial"/>
              </a:rPr>
              <a:t>List your references in alphabetical order using APA-formatting (double space in between references; hanging indent, etc.) </a:t>
            </a:r>
          </a:p>
          <a:p>
            <a:pPr marL="0" marR="0" lvl="0" indent="0" algn="l" defTabSz="914400" rtl="0" eaLnBrk="1" fontAlgn="auto" latinLnBrk="0" hangingPunct="1">
              <a:lnSpc>
                <a:spcPct val="95000"/>
              </a:lnSpc>
              <a:spcBef>
                <a:spcPts val="1600"/>
              </a:spcBef>
              <a:spcAft>
                <a:spcPts val="0"/>
              </a:spcAft>
              <a:buClr>
                <a:srgbClr val="000000"/>
              </a:buClr>
              <a:buSzPts val="1018"/>
              <a:buFont typeface="Arial"/>
              <a:buNone/>
              <a:tabLst/>
              <a:defRPr/>
            </a:pPr>
            <a:endParaRPr kumimoji="0" lang="en-US" sz="20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5000"/>
              </a:lnSpc>
              <a:spcBef>
                <a:spcPts val="1600"/>
              </a:spcBef>
              <a:spcAft>
                <a:spcPts val="0"/>
              </a:spcAft>
              <a:buClr>
                <a:srgbClr val="000000"/>
              </a:buClr>
              <a:buSzPts val="1018"/>
              <a:buFont typeface="Arial"/>
              <a:buNone/>
              <a:tabLst/>
              <a:defRPr/>
            </a:pPr>
            <a:r>
              <a:rPr kumimoji="0" lang="en-US" sz="2000" b="1" i="0" u="none" strike="noStrike" kern="0" cap="none" spc="0" normalizeH="0" baseline="0" noProof="0" dirty="0">
                <a:ln>
                  <a:noFill/>
                </a:ln>
                <a:solidFill>
                  <a:srgbClr val="000000"/>
                </a:solidFill>
                <a:effectLst/>
                <a:uLnTx/>
                <a:uFillTx/>
                <a:latin typeface="Arial"/>
                <a:cs typeface="Arial"/>
                <a:sym typeface="Arial"/>
              </a:rPr>
              <a:t>Resource for 7th Edition APA</a:t>
            </a:r>
            <a:r>
              <a:rPr kumimoji="0" lang="en-US" sz="2000" b="0" i="0" u="none" strike="noStrike" kern="0" cap="none" spc="0" normalizeH="0" baseline="0" noProof="0" dirty="0">
                <a:ln>
                  <a:noFill/>
                </a:ln>
                <a:solidFill>
                  <a:srgbClr val="000000"/>
                </a:solidFill>
                <a:effectLst/>
                <a:uLnTx/>
                <a:uFillTx/>
                <a:latin typeface="Arial"/>
                <a:cs typeface="Arial"/>
                <a:sym typeface="Arial"/>
              </a:rPr>
              <a:t>–</a:t>
            </a:r>
            <a:r>
              <a:rPr kumimoji="0" lang="en-US" sz="2000" b="0" i="0" u="sng" strike="noStrike" kern="0" cap="none" spc="0" normalizeH="0" baseline="0" noProof="0" dirty="0">
                <a:ln>
                  <a:noFill/>
                </a:ln>
                <a:solidFill>
                  <a:srgbClr val="000000"/>
                </a:solidFill>
                <a:effectLst/>
                <a:uLnTx/>
                <a:uFillTx/>
                <a:latin typeface="Arial"/>
                <a:cs typeface="Arial"/>
                <a:sym typeface="Arial"/>
                <a:hlinkClick r:id="rId3">
                  <a:extLst>
                    <a:ext uri="{A12FA001-AC4F-418D-AE19-62706E023703}">
                      <ahyp:hlinkClr xmlns:ahyp="http://schemas.microsoft.com/office/drawing/2018/hyperlinkcolor" val="tx"/>
                    </a:ext>
                  </a:extLst>
                </a:hlinkClick>
              </a:rPr>
              <a:t>https://apastyle.apa.org/instructional-aids/reference-examples.pdf</a:t>
            </a:r>
            <a:endParaRPr kumimoji="0" lang="en-US" sz="20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5000"/>
              </a:lnSpc>
              <a:spcBef>
                <a:spcPts val="1600"/>
              </a:spcBef>
              <a:spcAft>
                <a:spcPts val="0"/>
              </a:spcAft>
              <a:buClr>
                <a:srgbClr val="000000"/>
              </a:buClr>
              <a:buSzPts val="1018"/>
              <a:buFont typeface="Arial"/>
              <a:buNone/>
              <a:tabLst/>
              <a:defRPr/>
            </a:pPr>
            <a:endParaRPr kumimoji="0" lang="en-US" sz="20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5000"/>
              </a:lnSpc>
              <a:spcBef>
                <a:spcPts val="1600"/>
              </a:spcBef>
              <a:spcAft>
                <a:spcPts val="0"/>
              </a:spcAft>
              <a:buClr>
                <a:srgbClr val="000000"/>
              </a:buClr>
              <a:buSzPts val="1018"/>
              <a:buFont typeface="Arial"/>
              <a:buNone/>
              <a:tabLst/>
              <a:defRPr/>
            </a:pPr>
            <a:r>
              <a:rPr kumimoji="0" lang="en-US" sz="2000" b="1" i="0" u="none" strike="noStrike" kern="0" cap="none" spc="0" normalizeH="0" baseline="0" noProof="0" dirty="0">
                <a:ln>
                  <a:noFill/>
                </a:ln>
                <a:solidFill>
                  <a:srgbClr val="000000"/>
                </a:solidFill>
                <a:effectLst/>
                <a:uLnTx/>
                <a:uFillTx/>
                <a:latin typeface="Arial"/>
                <a:cs typeface="Arial"/>
                <a:sym typeface="Arial"/>
              </a:rPr>
              <a:t>Citation generator:</a:t>
            </a:r>
          </a:p>
          <a:p>
            <a:pPr marL="0" marR="0" lvl="0" indent="0" algn="l" defTabSz="914400" rtl="0" eaLnBrk="1" fontAlgn="auto" latinLnBrk="0" hangingPunct="1">
              <a:lnSpc>
                <a:spcPct val="95000"/>
              </a:lnSpc>
              <a:spcBef>
                <a:spcPts val="1600"/>
              </a:spcBef>
              <a:spcAft>
                <a:spcPts val="0"/>
              </a:spcAft>
              <a:buClr>
                <a:srgbClr val="000000"/>
              </a:buClr>
              <a:buSzPts val="1018"/>
              <a:buFont typeface="Arial"/>
              <a:buNone/>
              <a:tabLst/>
              <a:defRPr/>
            </a:pPr>
            <a:r>
              <a:rPr kumimoji="0" lang="en-US" sz="2000" b="0" i="0" u="sng" strike="noStrike" kern="0" cap="none" spc="0" normalizeH="0" baseline="0" noProof="0" dirty="0">
                <a:ln>
                  <a:noFill/>
                </a:ln>
                <a:solidFill>
                  <a:srgbClr val="000000"/>
                </a:solidFill>
                <a:effectLst/>
                <a:uLnTx/>
                <a:uFillTx/>
                <a:latin typeface="Arial"/>
                <a:cs typeface="Arial"/>
                <a:sym typeface="Arial"/>
                <a:hlinkClick r:id="rId4">
                  <a:extLst>
                    <a:ext uri="{A12FA001-AC4F-418D-AE19-62706E023703}">
                      <ahyp:hlinkClr xmlns:ahyp="http://schemas.microsoft.com/office/drawing/2018/hyperlinkcolor" val="tx"/>
                    </a:ext>
                  </a:extLst>
                </a:hlinkClick>
              </a:rPr>
              <a:t>https://owl.purdue.edu/owl/research_and_citation/apa_style/apa_formatting_and_style_guide/general_format.html</a:t>
            </a:r>
            <a:endParaRPr kumimoji="0" lang="en-US" sz="2000" b="0" i="0" u="sng"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5000"/>
              </a:lnSpc>
              <a:spcBef>
                <a:spcPts val="1600"/>
              </a:spcBef>
              <a:spcAft>
                <a:spcPts val="0"/>
              </a:spcAft>
              <a:buClr>
                <a:srgbClr val="000000"/>
              </a:buClr>
              <a:buSzPts val="1018"/>
              <a:buFont typeface="Arial"/>
              <a:buNone/>
              <a:tabLst/>
              <a:defRPr/>
            </a:pPr>
            <a:endParaRPr kumimoji="0" lang="en-US" sz="2000"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5000"/>
              </a:lnSpc>
              <a:spcBef>
                <a:spcPts val="1600"/>
              </a:spcBef>
              <a:spcAft>
                <a:spcPts val="0"/>
              </a:spcAft>
              <a:buClr>
                <a:srgbClr val="000000"/>
              </a:buClr>
              <a:buSzPts val="1018"/>
              <a:buFont typeface="Arial"/>
              <a:buNone/>
              <a:tabLst/>
              <a:defRPr/>
            </a:pPr>
            <a:r>
              <a:rPr kumimoji="0" lang="en-US" sz="2000" b="1" i="0" u="none" strike="noStrike" kern="0" cap="none" spc="0" normalizeH="0" baseline="0" noProof="0" dirty="0" err="1">
                <a:ln>
                  <a:noFill/>
                </a:ln>
                <a:solidFill>
                  <a:srgbClr val="000000"/>
                </a:solidFill>
                <a:effectLst/>
                <a:uLnTx/>
                <a:uFillTx/>
                <a:latin typeface="Arial"/>
                <a:ea typeface="Arial"/>
                <a:cs typeface="Arial"/>
                <a:sym typeface="Arial"/>
              </a:rPr>
              <a:t>GenAI</a:t>
            </a:r>
            <a:r>
              <a:rPr kumimoji="0" lang="en-US" sz="2000" b="1" i="0" u="none" strike="noStrike" kern="0" cap="none" spc="0" normalizeH="0" baseline="0" noProof="0" dirty="0">
                <a:ln>
                  <a:noFill/>
                </a:ln>
                <a:solidFill>
                  <a:srgbClr val="000000"/>
                </a:solidFill>
                <a:effectLst/>
                <a:uLnTx/>
                <a:uFillTx/>
                <a:latin typeface="Arial"/>
                <a:ea typeface="Arial"/>
                <a:cs typeface="Arial"/>
                <a:sym typeface="Arial"/>
              </a:rPr>
              <a:t> S</a:t>
            </a:r>
            <a:r>
              <a:rPr kumimoji="0" lang="en-US" sz="2000" b="1" i="0" u="none" strike="noStrike" kern="0" cap="none" spc="0" normalizeH="0" baseline="0" noProof="0" dirty="0">
                <a:ln>
                  <a:noFill/>
                </a:ln>
                <a:solidFill>
                  <a:srgbClr val="000000"/>
                </a:solidFill>
                <a:effectLst/>
                <a:uLnTx/>
                <a:uFillTx/>
                <a:latin typeface="Arial"/>
                <a:cs typeface="Arial"/>
                <a:sym typeface="Arial"/>
              </a:rPr>
              <a:t>ources: </a:t>
            </a:r>
            <a:r>
              <a:rPr kumimoji="0" lang="en-US" sz="2000" b="1"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2000" b="0" i="0" u="none" strike="noStrike" kern="0" cap="none" spc="0" normalizeH="0" baseline="0" noProof="0" dirty="0">
                <a:ln>
                  <a:noFill/>
                </a:ln>
                <a:solidFill>
                  <a:srgbClr val="000000"/>
                </a:solidFill>
                <a:effectLst/>
                <a:uLnTx/>
                <a:uFillTx/>
                <a:latin typeface="Arial"/>
                <a:cs typeface="Arial"/>
                <a:sym typeface="Arial"/>
              </a:rPr>
              <a:t>M</a:t>
            </a:r>
            <a:r>
              <a:rPr kumimoji="0" lang="en-US" sz="2000" b="0" i="0" u="none" strike="noStrike" kern="0" cap="none" spc="0" normalizeH="0" baseline="0" noProof="0" dirty="0">
                <a:ln>
                  <a:noFill/>
                </a:ln>
                <a:solidFill>
                  <a:srgbClr val="000000"/>
                </a:solidFill>
                <a:effectLst/>
                <a:uLnTx/>
                <a:uFillTx/>
                <a:latin typeface="Arial"/>
                <a:ea typeface="Arial"/>
                <a:cs typeface="Arial"/>
                <a:sym typeface="Arial"/>
              </a:rPr>
              <a:t>ust be adequately explained and cited -  </a:t>
            </a:r>
            <a:r>
              <a:rPr kumimoji="0" lang="en-US" sz="2000" b="0" i="0" u="sng" strike="noStrike" kern="0" cap="none" spc="0" normalizeH="0" baseline="0" noProof="0" dirty="0">
                <a:ln>
                  <a:noFill/>
                </a:ln>
                <a:solidFill>
                  <a:srgbClr val="000000"/>
                </a:solidFill>
                <a:effectLst/>
                <a:uLnTx/>
                <a:uFillTx/>
                <a:latin typeface="Arial"/>
                <a:ea typeface="Arial"/>
                <a:cs typeface="Arial"/>
                <a:sym typeface="Arial"/>
                <a:hlinkClick r:id="rId5">
                  <a:extLst>
                    <a:ext uri="{A12FA001-AC4F-418D-AE19-62706E023703}">
                      <ahyp:hlinkClr xmlns:ahyp="http://schemas.microsoft.com/office/drawing/2018/hyperlinkcolor" val="tx"/>
                    </a:ext>
                  </a:extLst>
                </a:hlinkClick>
              </a:rPr>
              <a:t>https://apastyle.apa.org/blog/how-to-cite-chatgpt</a:t>
            </a:r>
            <a:endParaRPr kumimoji="0" lang="en-US" sz="2000" b="0" i="0" u="sng"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 name="Google Shape;260;p11">
            <a:extLst>
              <a:ext uri="{FF2B5EF4-FFF2-40B4-BE49-F238E27FC236}">
                <a16:creationId xmlns:a16="http://schemas.microsoft.com/office/drawing/2014/main" id="{9D97F2DC-E625-1E1E-2676-83E24973E321}"/>
              </a:ext>
            </a:extLst>
          </p:cNvPr>
          <p:cNvSpPr txBox="1">
            <a:spLocks/>
          </p:cNvSpPr>
          <p:nvPr/>
        </p:nvSpPr>
        <p:spPr>
          <a:xfrm>
            <a:off x="1" y="412825"/>
            <a:ext cx="12191999"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SzPts val="69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69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69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69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69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69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69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69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6900"/>
              <a:buFont typeface="Arial"/>
              <a:buNone/>
              <a:defRPr sz="1867" b="0" i="0" u="none" strike="noStrike" cap="none">
                <a:solidFill>
                  <a:srgbClr val="000000"/>
                </a:solidFill>
                <a:latin typeface="Arial"/>
                <a:ea typeface="Arial"/>
                <a:cs typeface="Arial"/>
                <a:sym typeface="Arial"/>
              </a:defRPr>
            </a:lvl9pPr>
          </a:lstStyle>
          <a:p>
            <a:pPr algn="ctr">
              <a:buSzPts val="990"/>
            </a:pPr>
            <a:r>
              <a:rPr lang="en-US" sz="4650" dirty="0">
                <a:solidFill>
                  <a:schemeClr val="lt1"/>
                </a:solidFill>
              </a:rPr>
              <a:t>How to Cite Sources</a:t>
            </a:r>
          </a:p>
        </p:txBody>
      </p:sp>
    </p:spTree>
    <p:extLst>
      <p:ext uri="{BB962C8B-B14F-4D97-AF65-F5344CB8AC3E}">
        <p14:creationId xmlns:p14="http://schemas.microsoft.com/office/powerpoint/2010/main" val="2053906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43C63708-F4A7-CF3A-BCE5-362292A1A4AF}"/>
            </a:ext>
          </a:extLst>
        </p:cNvPr>
        <p:cNvGrpSpPr/>
        <p:nvPr/>
      </p:nvGrpSpPr>
      <p:grpSpPr>
        <a:xfrm>
          <a:off x="0" y="0"/>
          <a:ext cx="0" cy="0"/>
          <a:chOff x="0" y="0"/>
          <a:chExt cx="0" cy="0"/>
        </a:xfrm>
      </p:grpSpPr>
      <p:pic>
        <p:nvPicPr>
          <p:cNvPr id="142" name="Google Shape;142;g23d8a9aec05_1_34">
            <a:extLst>
              <a:ext uri="{FF2B5EF4-FFF2-40B4-BE49-F238E27FC236}">
                <a16:creationId xmlns:a16="http://schemas.microsoft.com/office/drawing/2014/main" id="{58EB10CF-B5EE-0448-1C34-E7AB56780FB7}"/>
              </a:ext>
            </a:extLst>
          </p:cNvPr>
          <p:cNvPicPr preferRelativeResize="0"/>
          <p:nvPr/>
        </p:nvPicPr>
        <p:blipFill>
          <a:blip r:embed="rId3">
            <a:alphaModFix/>
          </a:blip>
          <a:stretch>
            <a:fillRect/>
          </a:stretch>
        </p:blipFill>
        <p:spPr>
          <a:xfrm>
            <a:off x="0" y="0"/>
            <a:ext cx="12191999" cy="1353456"/>
          </a:xfrm>
          <a:prstGeom prst="rect">
            <a:avLst/>
          </a:prstGeom>
          <a:noFill/>
          <a:ln>
            <a:noFill/>
          </a:ln>
        </p:spPr>
      </p:pic>
      <p:pic>
        <p:nvPicPr>
          <p:cNvPr id="144" name="Google Shape;144;g23d8a9aec05_1_34">
            <a:extLst>
              <a:ext uri="{FF2B5EF4-FFF2-40B4-BE49-F238E27FC236}">
                <a16:creationId xmlns:a16="http://schemas.microsoft.com/office/drawing/2014/main" id="{2E309BF1-203E-9605-4E47-BCB34A16CD5E}"/>
              </a:ext>
            </a:extLst>
          </p:cNvPr>
          <p:cNvPicPr preferRelativeResize="0"/>
          <p:nvPr/>
        </p:nvPicPr>
        <p:blipFill>
          <a:blip r:embed="rId4">
            <a:alphaModFix/>
          </a:blip>
          <a:stretch>
            <a:fillRect/>
          </a:stretch>
        </p:blipFill>
        <p:spPr>
          <a:xfrm>
            <a:off x="4723290" y="5571666"/>
            <a:ext cx="2737057" cy="930400"/>
          </a:xfrm>
          <a:prstGeom prst="rect">
            <a:avLst/>
          </a:prstGeom>
          <a:noFill/>
          <a:ln>
            <a:noFill/>
          </a:ln>
        </p:spPr>
      </p:pic>
      <p:sp>
        <p:nvSpPr>
          <p:cNvPr id="3" name="TextBox 2">
            <a:extLst>
              <a:ext uri="{FF2B5EF4-FFF2-40B4-BE49-F238E27FC236}">
                <a16:creationId xmlns:a16="http://schemas.microsoft.com/office/drawing/2014/main" id="{6FAD37D1-4FDF-9705-51F8-D0260917E0D0}"/>
              </a:ext>
            </a:extLst>
          </p:cNvPr>
          <p:cNvSpPr txBox="1"/>
          <p:nvPr/>
        </p:nvSpPr>
        <p:spPr>
          <a:xfrm>
            <a:off x="586022" y="2800841"/>
            <a:ext cx="1119447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40970" algn="ctr"/>
            <a:r>
              <a:rPr lang="en-US" sz="4000" dirty="0">
                <a:solidFill>
                  <a:schemeClr val="tx1"/>
                </a:solidFill>
              </a:rPr>
              <a:t>Continue your </a:t>
            </a:r>
            <a:r>
              <a:rPr lang="en-US" sz="4000" b="1" cap="all" dirty="0">
                <a:solidFill>
                  <a:schemeClr val="tx1"/>
                </a:solidFill>
              </a:rPr>
              <a:t>Research</a:t>
            </a:r>
            <a:r>
              <a:rPr lang="en-US" sz="4000" dirty="0">
                <a:solidFill>
                  <a:schemeClr val="tx1"/>
                </a:solidFill>
              </a:rPr>
              <a:t> then Move on to your </a:t>
            </a:r>
            <a:r>
              <a:rPr lang="en-US" sz="4000" b="1" dirty="0">
                <a:solidFill>
                  <a:schemeClr val="tx1"/>
                </a:solidFill>
              </a:rPr>
              <a:t>RESEARCH PLAN!</a:t>
            </a:r>
          </a:p>
        </p:txBody>
      </p:sp>
      <p:sp>
        <p:nvSpPr>
          <p:cNvPr id="4" name="TextBox 3">
            <a:extLst>
              <a:ext uri="{FF2B5EF4-FFF2-40B4-BE49-F238E27FC236}">
                <a16:creationId xmlns:a16="http://schemas.microsoft.com/office/drawing/2014/main" id="{76477EBD-8421-B78B-15DA-7247543FBDC4}"/>
              </a:ext>
            </a:extLst>
          </p:cNvPr>
          <p:cNvSpPr txBox="1"/>
          <p:nvPr/>
        </p:nvSpPr>
        <p:spPr>
          <a:xfrm>
            <a:off x="0" y="528687"/>
            <a:ext cx="12192000" cy="707886"/>
          </a:xfrm>
          <a:prstGeom prst="rect">
            <a:avLst/>
          </a:prstGeom>
          <a:noFill/>
        </p:spPr>
        <p:txBody>
          <a:bodyPr wrap="square" rtlCol="0">
            <a:spAutoFit/>
          </a:bodyPr>
          <a:lstStyle/>
          <a:p>
            <a:pPr algn="ctr"/>
            <a:r>
              <a:rPr lang="en-US" sz="4000" dirty="0">
                <a:solidFill>
                  <a:schemeClr val="bg1"/>
                </a:solidFill>
              </a:rPr>
              <a:t>NEXT STEP</a:t>
            </a:r>
          </a:p>
        </p:txBody>
      </p:sp>
    </p:spTree>
    <p:extLst>
      <p:ext uri="{BB962C8B-B14F-4D97-AF65-F5344CB8AC3E}">
        <p14:creationId xmlns:p14="http://schemas.microsoft.com/office/powerpoint/2010/main" val="1692079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23d8a9aec05_1_0"/>
          <p:cNvSpPr txBox="1"/>
          <p:nvPr/>
        </p:nvSpPr>
        <p:spPr>
          <a:xfrm>
            <a:off x="211050" y="1532700"/>
            <a:ext cx="11769900" cy="708000"/>
          </a:xfrm>
          <a:prstGeom prst="rect">
            <a:avLst/>
          </a:prstGeom>
          <a:noFill/>
          <a:ln>
            <a:noFill/>
          </a:ln>
        </p:spPr>
        <p:txBody>
          <a:bodyPr spcFirstLastPara="1" wrap="square" lIns="91425" tIns="91425" rIns="91425" bIns="91425" anchor="t" anchorCtr="0">
            <a:spAutoFit/>
          </a:bodyPr>
          <a:lstStyle/>
          <a:p>
            <a:pPr marL="0" lvl="0" indent="0" algn="ctr" rtl="0">
              <a:lnSpc>
                <a:spcPct val="120000"/>
              </a:lnSpc>
              <a:spcBef>
                <a:spcPts val="1000"/>
              </a:spcBef>
              <a:spcAft>
                <a:spcPts val="0"/>
              </a:spcAft>
              <a:buNone/>
            </a:pPr>
            <a:r>
              <a:rPr lang="en-US" sz="3400">
                <a:solidFill>
                  <a:schemeClr val="dk1"/>
                </a:solidFill>
              </a:rPr>
              <a:t>Branches of Science:</a:t>
            </a:r>
            <a:endParaRPr sz="3400">
              <a:solidFill>
                <a:schemeClr val="dk1"/>
              </a:solidFill>
            </a:endParaRPr>
          </a:p>
        </p:txBody>
      </p:sp>
      <p:sp>
        <p:nvSpPr>
          <p:cNvPr id="103" name="Google Shape;103;g23d8a9aec05_1_0"/>
          <p:cNvSpPr txBox="1"/>
          <p:nvPr/>
        </p:nvSpPr>
        <p:spPr>
          <a:xfrm>
            <a:off x="211075" y="2641750"/>
            <a:ext cx="2642700" cy="3081900"/>
          </a:xfrm>
          <a:prstGeom prst="rect">
            <a:avLst/>
          </a:prstGeom>
          <a:solidFill>
            <a:srgbClr val="EA9999"/>
          </a:solidFill>
          <a:ln w="28575" cap="flat" cmpd="sng">
            <a:solidFill>
              <a:srgbClr val="E06666"/>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20000"/>
              </a:lnSpc>
              <a:spcBef>
                <a:spcPts val="1000"/>
              </a:spcBef>
              <a:spcAft>
                <a:spcPts val="0"/>
              </a:spcAft>
              <a:buNone/>
            </a:pPr>
            <a:r>
              <a:rPr lang="en-US" sz="2700" b="1">
                <a:solidFill>
                  <a:schemeClr val="dk1"/>
                </a:solidFill>
              </a:rPr>
              <a:t>Life Science</a:t>
            </a:r>
            <a:endParaRPr sz="2700" b="1">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Plants</a:t>
            </a:r>
            <a:endParaRPr sz="2700">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Animals</a:t>
            </a:r>
            <a:endParaRPr sz="2700">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Bacteria</a:t>
            </a:r>
            <a:endParaRPr sz="2700">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Fungi</a:t>
            </a:r>
            <a:endParaRPr sz="2100"/>
          </a:p>
        </p:txBody>
      </p:sp>
      <p:sp>
        <p:nvSpPr>
          <p:cNvPr id="104" name="Google Shape;104;g23d8a9aec05_1_0"/>
          <p:cNvSpPr txBox="1"/>
          <p:nvPr/>
        </p:nvSpPr>
        <p:spPr>
          <a:xfrm>
            <a:off x="3270523" y="2641750"/>
            <a:ext cx="2642700" cy="3081900"/>
          </a:xfrm>
          <a:prstGeom prst="rect">
            <a:avLst/>
          </a:prstGeom>
          <a:solidFill>
            <a:srgbClr val="B6D7A8"/>
          </a:solidFill>
          <a:ln w="28575" cap="flat" cmpd="sng">
            <a:solidFill>
              <a:srgbClr val="6AA84F"/>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20000"/>
              </a:lnSpc>
              <a:spcBef>
                <a:spcPts val="1000"/>
              </a:spcBef>
              <a:spcAft>
                <a:spcPts val="0"/>
              </a:spcAft>
              <a:buNone/>
            </a:pPr>
            <a:r>
              <a:rPr lang="en-US" sz="2700" b="1">
                <a:solidFill>
                  <a:schemeClr val="dk1"/>
                </a:solidFill>
              </a:rPr>
              <a:t>Earth Science</a:t>
            </a:r>
            <a:endParaRPr sz="2700" b="1">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Water</a:t>
            </a:r>
            <a:endParaRPr sz="2700">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Air</a:t>
            </a:r>
            <a:endParaRPr sz="2700">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Rocks</a:t>
            </a:r>
            <a:endParaRPr sz="2700">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Soil</a:t>
            </a:r>
            <a:endParaRPr sz="2700">
              <a:solidFill>
                <a:schemeClr val="dk1"/>
              </a:solidFill>
            </a:endParaRPr>
          </a:p>
          <a:p>
            <a:pPr marL="0" lvl="0" indent="0" algn="l" rtl="0">
              <a:spcBef>
                <a:spcPts val="0"/>
              </a:spcBef>
              <a:spcAft>
                <a:spcPts val="0"/>
              </a:spcAft>
              <a:buClr>
                <a:schemeClr val="dk1"/>
              </a:buClr>
              <a:buSzPts val="1100"/>
              <a:buFont typeface="Arial"/>
              <a:buNone/>
            </a:pPr>
            <a:endParaRPr sz="2100">
              <a:solidFill>
                <a:schemeClr val="dk1"/>
              </a:solidFill>
            </a:endParaRPr>
          </a:p>
          <a:p>
            <a:pPr marL="0" lvl="0" indent="0" algn="l" rtl="0">
              <a:spcBef>
                <a:spcPts val="0"/>
              </a:spcBef>
              <a:spcAft>
                <a:spcPts val="0"/>
              </a:spcAft>
              <a:buNone/>
            </a:pPr>
            <a:endParaRPr sz="2100"/>
          </a:p>
        </p:txBody>
      </p:sp>
      <p:sp>
        <p:nvSpPr>
          <p:cNvPr id="105" name="Google Shape;105;g23d8a9aec05_1_0"/>
          <p:cNvSpPr txBox="1"/>
          <p:nvPr/>
        </p:nvSpPr>
        <p:spPr>
          <a:xfrm>
            <a:off x="6329971" y="2641750"/>
            <a:ext cx="2707200" cy="3081900"/>
          </a:xfrm>
          <a:prstGeom prst="rect">
            <a:avLst/>
          </a:prstGeom>
          <a:solidFill>
            <a:srgbClr val="9FC5E8"/>
          </a:solidFill>
          <a:ln w="28575" cap="flat" cmpd="sng">
            <a:solidFill>
              <a:srgbClr val="0B5394"/>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20000"/>
              </a:lnSpc>
              <a:spcBef>
                <a:spcPts val="1000"/>
              </a:spcBef>
              <a:spcAft>
                <a:spcPts val="0"/>
              </a:spcAft>
              <a:buNone/>
            </a:pPr>
            <a:r>
              <a:rPr lang="en-US" sz="2700" b="1">
                <a:solidFill>
                  <a:schemeClr val="dk1"/>
                </a:solidFill>
              </a:rPr>
              <a:t>Space Science</a:t>
            </a:r>
            <a:endParaRPr sz="2700" b="1">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Planets</a:t>
            </a:r>
            <a:endParaRPr sz="2700">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Stars</a:t>
            </a:r>
            <a:endParaRPr sz="2700">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Solar systems</a:t>
            </a:r>
            <a:endParaRPr sz="2700">
              <a:solidFill>
                <a:schemeClr val="dk1"/>
              </a:solidFill>
            </a:endParaRPr>
          </a:p>
          <a:p>
            <a:pPr marL="0" lvl="0" indent="0" algn="l" rtl="0">
              <a:spcBef>
                <a:spcPts val="0"/>
              </a:spcBef>
              <a:spcAft>
                <a:spcPts val="0"/>
              </a:spcAft>
              <a:buNone/>
            </a:pPr>
            <a:endParaRPr sz="2100"/>
          </a:p>
        </p:txBody>
      </p:sp>
      <p:sp>
        <p:nvSpPr>
          <p:cNvPr id="106" name="Google Shape;106;g23d8a9aec05_1_0"/>
          <p:cNvSpPr txBox="1"/>
          <p:nvPr/>
        </p:nvSpPr>
        <p:spPr>
          <a:xfrm>
            <a:off x="9453763" y="2641750"/>
            <a:ext cx="2527200" cy="3081900"/>
          </a:xfrm>
          <a:prstGeom prst="rect">
            <a:avLst/>
          </a:prstGeom>
          <a:solidFill>
            <a:srgbClr val="D9D2E9"/>
          </a:solidFill>
          <a:ln w="28575" cap="flat" cmpd="sng">
            <a:solidFill>
              <a:srgbClr val="674EA7"/>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20000"/>
              </a:lnSpc>
              <a:spcBef>
                <a:spcPts val="1000"/>
              </a:spcBef>
              <a:spcAft>
                <a:spcPts val="0"/>
              </a:spcAft>
              <a:buNone/>
            </a:pPr>
            <a:r>
              <a:rPr lang="en-US" sz="2700" b="1">
                <a:solidFill>
                  <a:schemeClr val="dk1"/>
                </a:solidFill>
              </a:rPr>
              <a:t>Physical Science</a:t>
            </a:r>
            <a:endParaRPr sz="2700" b="1">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Physics</a:t>
            </a:r>
            <a:endParaRPr sz="2700">
              <a:solidFill>
                <a:schemeClr val="dk1"/>
              </a:solidFill>
            </a:endParaRPr>
          </a:p>
          <a:p>
            <a:pPr marL="685800" lvl="1" indent="-305054" algn="l" rtl="0">
              <a:lnSpc>
                <a:spcPct val="120000"/>
              </a:lnSpc>
              <a:spcBef>
                <a:spcPts val="500"/>
              </a:spcBef>
              <a:spcAft>
                <a:spcPts val="0"/>
              </a:spcAft>
              <a:buClr>
                <a:schemeClr val="dk1"/>
              </a:buClr>
              <a:buSzPts val="2700"/>
              <a:buChar char="○"/>
            </a:pPr>
            <a:r>
              <a:rPr lang="en-US" sz="2700">
                <a:solidFill>
                  <a:schemeClr val="dk1"/>
                </a:solidFill>
              </a:rPr>
              <a:t>Chemistry</a:t>
            </a:r>
            <a:endParaRPr sz="2700">
              <a:solidFill>
                <a:schemeClr val="dk1"/>
              </a:solidFill>
            </a:endParaRPr>
          </a:p>
          <a:p>
            <a:pPr marL="0" lvl="0" indent="0" algn="l" rtl="0">
              <a:spcBef>
                <a:spcPts val="1600"/>
              </a:spcBef>
              <a:spcAft>
                <a:spcPts val="0"/>
              </a:spcAft>
              <a:buNone/>
            </a:pPr>
            <a:endParaRPr sz="2100"/>
          </a:p>
        </p:txBody>
      </p:sp>
      <p:pic>
        <p:nvPicPr>
          <p:cNvPr id="107" name="Google Shape;107;g23d8a9aec05_1_0"/>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08" name="Google Shape;108;g23d8a9aec05_1_0"/>
          <p:cNvSpPr txBox="1"/>
          <p:nvPr/>
        </p:nvSpPr>
        <p:spPr>
          <a:xfrm>
            <a:off x="0" y="471050"/>
            <a:ext cx="12192000" cy="5499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US" sz="5200">
                <a:solidFill>
                  <a:srgbClr val="FFFFFF"/>
                </a:solidFill>
              </a:rPr>
              <a:t>What Do You Find Interesting?</a:t>
            </a:r>
            <a:endParaRPr sz="52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graphicFrame>
        <p:nvGraphicFramePr>
          <p:cNvPr id="113" name="Google Shape;113;g23d8a9aec05_1_9"/>
          <p:cNvGraphicFramePr/>
          <p:nvPr/>
        </p:nvGraphicFramePr>
        <p:xfrm>
          <a:off x="-1" y="98485"/>
          <a:ext cx="12192000" cy="6084200"/>
        </p:xfrm>
        <a:graphic>
          <a:graphicData uri="http://schemas.openxmlformats.org/drawingml/2006/table">
            <a:tbl>
              <a:tblPr>
                <a:noFill/>
                <a:tableStyleId>{81178BAC-D4C1-49B4-9E09-CDB29E6B1318}</a:tableStyleId>
              </a:tblPr>
              <a:tblGrid>
                <a:gridCol w="6600300">
                  <a:extLst>
                    <a:ext uri="{9D8B030D-6E8A-4147-A177-3AD203B41FA5}">
                      <a16:colId xmlns:a16="http://schemas.microsoft.com/office/drawing/2014/main" val="20000"/>
                    </a:ext>
                  </a:extLst>
                </a:gridCol>
                <a:gridCol w="5591700">
                  <a:extLst>
                    <a:ext uri="{9D8B030D-6E8A-4147-A177-3AD203B41FA5}">
                      <a16:colId xmlns:a16="http://schemas.microsoft.com/office/drawing/2014/main" val="20001"/>
                    </a:ext>
                  </a:extLst>
                </a:gridCol>
              </a:tblGrid>
              <a:tr h="249050">
                <a:tc>
                  <a:txBody>
                    <a:bodyPr/>
                    <a:lstStyle/>
                    <a:p>
                      <a:pPr marL="0" marR="0" lvl="0" indent="0" algn="ctr" rtl="0">
                        <a:spcBef>
                          <a:spcPts val="0"/>
                        </a:spcBef>
                        <a:spcAft>
                          <a:spcPts val="0"/>
                        </a:spcAft>
                        <a:buNone/>
                      </a:pPr>
                      <a:r>
                        <a:rPr lang="en-US" sz="1600" b="1" u="none" strike="noStrike" cap="none"/>
                        <a:t>Science Project Topics to Avoid</a:t>
                      </a:r>
                      <a:endParaRPr sz="2400" b="1"/>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DD068"/>
                    </a:solidFill>
                  </a:tcPr>
                </a:tc>
                <a:tc>
                  <a:txBody>
                    <a:bodyPr/>
                    <a:lstStyle/>
                    <a:p>
                      <a:pPr marL="0" marR="0" lvl="0" indent="0" algn="ctr" rtl="0">
                        <a:spcBef>
                          <a:spcPts val="0"/>
                        </a:spcBef>
                        <a:spcAft>
                          <a:spcPts val="0"/>
                        </a:spcAft>
                        <a:buNone/>
                      </a:pPr>
                      <a:r>
                        <a:rPr lang="en-US" sz="1600" b="1"/>
                        <a:t>Why</a:t>
                      </a:r>
                      <a:endParaRPr sz="2400" b="1"/>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DD068"/>
                    </a:solidFill>
                  </a:tcPr>
                </a:tc>
                <a:extLst>
                  <a:ext uri="{0D108BD9-81ED-4DB2-BD59-A6C34878D82A}">
                    <a16:rowId xmlns:a16="http://schemas.microsoft.com/office/drawing/2014/main" val="10000"/>
                  </a:ext>
                </a:extLst>
              </a:tr>
              <a:tr h="518150">
                <a:tc>
                  <a:txBody>
                    <a:bodyPr/>
                    <a:lstStyle/>
                    <a:p>
                      <a:pPr marL="0" marR="0" lvl="0" indent="0" algn="l" rtl="0">
                        <a:spcBef>
                          <a:spcPts val="0"/>
                        </a:spcBef>
                        <a:spcAft>
                          <a:spcPts val="0"/>
                        </a:spcAft>
                        <a:buNone/>
                      </a:pPr>
                      <a:r>
                        <a:rPr lang="en-US" sz="1200" b="0"/>
                        <a:t>Any topic that boils down to a simple preference or taste comparison. For example, "Which tastes better: Coke or Pepsi?"</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tc>
                  <a:txBody>
                    <a:bodyPr/>
                    <a:lstStyle/>
                    <a:p>
                      <a:pPr marL="0" marR="0" lvl="0" indent="0" algn="l" rtl="0">
                        <a:spcBef>
                          <a:spcPts val="0"/>
                        </a:spcBef>
                        <a:spcAft>
                          <a:spcPts val="0"/>
                        </a:spcAft>
                        <a:buNone/>
                      </a:pPr>
                      <a:r>
                        <a:rPr lang="en-US" sz="1200" b="0"/>
                        <a:t>Such experiments do not involve the kinds of numerical measurements you want in a science fair project. They are more of a survey than an experiment.</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940900">
                <a:tc>
                  <a:txBody>
                    <a:bodyPr/>
                    <a:lstStyle/>
                    <a:p>
                      <a:pPr marL="0" marR="0" lvl="0" indent="0" algn="l" rtl="0">
                        <a:spcBef>
                          <a:spcPts val="0"/>
                        </a:spcBef>
                        <a:spcAft>
                          <a:spcPts val="0"/>
                        </a:spcAft>
                        <a:buNone/>
                      </a:pPr>
                      <a:r>
                        <a:rPr lang="en-US" sz="1200" b="0"/>
                        <a:t>Most consumer product testing of the "Which is best?" type. This includes comparisons of popcorn, bubblegum, makeup, detergents, cleaning products, and paper towels.</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200" b="0"/>
                        <a:t>These projects only have scientific validity if the investigator fully understands the science behind why the product works and applies that understanding to the experiment. While many consumer products are easy to use, the science behind them is often at the level of a graduate student in college.</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06775">
                <a:tc>
                  <a:txBody>
                    <a:bodyPr/>
                    <a:lstStyle/>
                    <a:p>
                      <a:pPr marL="0" marR="0" lvl="0" indent="0" algn="l" rtl="0">
                        <a:spcBef>
                          <a:spcPts val="0"/>
                        </a:spcBef>
                        <a:spcAft>
                          <a:spcPts val="0"/>
                        </a:spcAft>
                        <a:buNone/>
                      </a:pPr>
                      <a:r>
                        <a:rPr lang="en-US" sz="1200" b="0"/>
                        <a:t>Any topic that requires people to recall things they did in the past.</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tc>
                  <a:txBody>
                    <a:bodyPr/>
                    <a:lstStyle/>
                    <a:p>
                      <a:pPr marL="0" marR="0" lvl="0" indent="0" algn="l" rtl="0">
                        <a:spcBef>
                          <a:spcPts val="0"/>
                        </a:spcBef>
                        <a:spcAft>
                          <a:spcPts val="0"/>
                        </a:spcAft>
                        <a:buNone/>
                      </a:pPr>
                      <a:r>
                        <a:rPr lang="en-US" sz="1200" b="0"/>
                        <a:t>The data tends to be unreliable.</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r h="416850">
                <a:tc>
                  <a:txBody>
                    <a:bodyPr/>
                    <a:lstStyle/>
                    <a:p>
                      <a:pPr marL="0" marR="0" lvl="0" indent="0" algn="l" rtl="0">
                        <a:spcBef>
                          <a:spcPts val="0"/>
                        </a:spcBef>
                        <a:spcAft>
                          <a:spcPts val="0"/>
                        </a:spcAft>
                        <a:buNone/>
                      </a:pPr>
                      <a:r>
                        <a:rPr lang="en-US" sz="1200" b="0"/>
                        <a:t>Effect of colored light on plants.</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200" b="0"/>
                        <a:t>Several people do this project at almost every science fair. You can be more creative!</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249050">
                <a:tc>
                  <a:txBody>
                    <a:bodyPr/>
                    <a:lstStyle/>
                    <a:p>
                      <a:pPr marL="0" marR="0" lvl="0" indent="0" algn="l" rtl="0">
                        <a:spcBef>
                          <a:spcPts val="0"/>
                        </a:spcBef>
                        <a:spcAft>
                          <a:spcPts val="0"/>
                        </a:spcAft>
                        <a:buNone/>
                      </a:pPr>
                      <a:r>
                        <a:rPr lang="en-US" sz="1200" b="0"/>
                        <a:t>Effect of music or talking on plants.</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tc>
                  <a:txBody>
                    <a:bodyPr/>
                    <a:lstStyle/>
                    <a:p>
                      <a:pPr marL="0" marR="0" lvl="0" indent="0" algn="l" rtl="0">
                        <a:spcBef>
                          <a:spcPts val="0"/>
                        </a:spcBef>
                        <a:spcAft>
                          <a:spcPts val="0"/>
                        </a:spcAft>
                        <a:buNone/>
                      </a:pPr>
                      <a:r>
                        <a:rPr lang="en-US" sz="1200" b="0"/>
                        <a:t>Difficult to measure.</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extLst>
                  <a:ext uri="{0D108BD9-81ED-4DB2-BD59-A6C34878D82A}">
                    <a16:rowId xmlns:a16="http://schemas.microsoft.com/office/drawing/2014/main" val="10005"/>
                  </a:ext>
                </a:extLst>
              </a:tr>
              <a:tr h="518150">
                <a:tc>
                  <a:txBody>
                    <a:bodyPr/>
                    <a:lstStyle/>
                    <a:p>
                      <a:pPr marL="0" marR="0" lvl="0" indent="0" algn="l" rtl="0">
                        <a:spcBef>
                          <a:spcPts val="0"/>
                        </a:spcBef>
                        <a:spcAft>
                          <a:spcPts val="0"/>
                        </a:spcAft>
                        <a:buNone/>
                      </a:pPr>
                      <a:r>
                        <a:rPr lang="en-US" sz="1200" b="0"/>
                        <a:t>Effect of running, music, video games, or almost anything on blood pressure.</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200" b="0"/>
                        <a:t>The result is either obvious (the heart beats faster when you run) or difficult to measure with proper controls (the effect of music).</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306775">
                <a:tc>
                  <a:txBody>
                    <a:bodyPr/>
                    <a:lstStyle/>
                    <a:p>
                      <a:pPr marL="0" marR="0" lvl="0" indent="0" algn="l" rtl="0">
                        <a:spcBef>
                          <a:spcPts val="0"/>
                        </a:spcBef>
                        <a:spcAft>
                          <a:spcPts val="0"/>
                        </a:spcAft>
                        <a:buNone/>
                      </a:pPr>
                      <a:r>
                        <a:rPr lang="en-US" sz="1200" b="0"/>
                        <a:t>Effect of color on memory, emotion, mood, taste, strength, etcetera.</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tc>
                  <a:txBody>
                    <a:bodyPr/>
                    <a:lstStyle/>
                    <a:p>
                      <a:pPr marL="0" marR="0" lvl="0" indent="0" algn="l" rtl="0">
                        <a:spcBef>
                          <a:spcPts val="0"/>
                        </a:spcBef>
                        <a:spcAft>
                          <a:spcPts val="0"/>
                        </a:spcAft>
                        <a:buNone/>
                      </a:pPr>
                      <a:r>
                        <a:rPr lang="en-US" sz="1200" b="0"/>
                        <a:t>Highly subjective and difficult to measure.</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extLst>
                  <a:ext uri="{0D108BD9-81ED-4DB2-BD59-A6C34878D82A}">
                    <a16:rowId xmlns:a16="http://schemas.microsoft.com/office/drawing/2014/main" val="10007"/>
                  </a:ext>
                </a:extLst>
              </a:tr>
              <a:tr h="416850">
                <a:tc>
                  <a:txBody>
                    <a:bodyPr/>
                    <a:lstStyle/>
                    <a:p>
                      <a:pPr marL="0" marR="0" lvl="0" indent="0" algn="l" rtl="0">
                        <a:spcBef>
                          <a:spcPts val="0"/>
                        </a:spcBef>
                        <a:spcAft>
                          <a:spcPts val="0"/>
                        </a:spcAft>
                        <a:buNone/>
                      </a:pPr>
                      <a:r>
                        <a:rPr lang="en-US" sz="1200" b="0"/>
                        <a:t>Any topic that requires measurements that will be extremely difficult to make or repeat, given your equipment.</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200" b="0"/>
                        <a:t>Without measurement, you cannot do science.</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extLst>
                  <a:ext uri="{0D108BD9-81ED-4DB2-BD59-A6C34878D82A}">
                    <a16:rowId xmlns:a16="http://schemas.microsoft.com/office/drawing/2014/main" val="10008"/>
                  </a:ext>
                </a:extLst>
              </a:tr>
              <a:tr h="249050">
                <a:tc>
                  <a:txBody>
                    <a:bodyPr/>
                    <a:lstStyle/>
                    <a:p>
                      <a:pPr marL="0" marR="0" lvl="0" indent="0" algn="l" rtl="0">
                        <a:spcBef>
                          <a:spcPts val="0"/>
                        </a:spcBef>
                        <a:spcAft>
                          <a:spcPts val="0"/>
                        </a:spcAft>
                        <a:buNone/>
                      </a:pPr>
                      <a:r>
                        <a:rPr lang="en-US" sz="1200" b="0"/>
                        <a:t>Graphology or handwriting analysis.</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tc>
                  <a:txBody>
                    <a:bodyPr/>
                    <a:lstStyle/>
                    <a:p>
                      <a:pPr marL="0" marR="0" lvl="0" indent="0" algn="l" rtl="0">
                        <a:spcBef>
                          <a:spcPts val="0"/>
                        </a:spcBef>
                        <a:spcAft>
                          <a:spcPts val="0"/>
                        </a:spcAft>
                        <a:buNone/>
                      </a:pPr>
                      <a:r>
                        <a:rPr lang="en-US" sz="1200" b="0"/>
                        <a:t>Questionable scientific validity.</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extLst>
                  <a:ext uri="{0D108BD9-81ED-4DB2-BD59-A6C34878D82A}">
                    <a16:rowId xmlns:a16="http://schemas.microsoft.com/office/drawing/2014/main" val="10009"/>
                  </a:ext>
                </a:extLst>
              </a:tr>
              <a:tr h="249050">
                <a:tc>
                  <a:txBody>
                    <a:bodyPr/>
                    <a:lstStyle/>
                    <a:p>
                      <a:pPr marL="0" marR="0" lvl="0" indent="0" algn="l" rtl="0">
                        <a:spcBef>
                          <a:spcPts val="0"/>
                        </a:spcBef>
                        <a:spcAft>
                          <a:spcPts val="0"/>
                        </a:spcAft>
                        <a:buNone/>
                      </a:pPr>
                      <a:r>
                        <a:rPr lang="en-US" sz="1200" b="0"/>
                        <a:t>Astrology or ESP.</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200" b="0"/>
                        <a:t>No scientific validity.</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extLst>
                  <a:ext uri="{0D108BD9-81ED-4DB2-BD59-A6C34878D82A}">
                    <a16:rowId xmlns:a16="http://schemas.microsoft.com/office/drawing/2014/main" val="10010"/>
                  </a:ext>
                </a:extLst>
              </a:tr>
              <a:tr h="306775">
                <a:tc>
                  <a:txBody>
                    <a:bodyPr/>
                    <a:lstStyle/>
                    <a:p>
                      <a:pPr marL="0" marR="0" lvl="0" indent="0" algn="l" rtl="0">
                        <a:spcBef>
                          <a:spcPts val="0"/>
                        </a:spcBef>
                        <a:spcAft>
                          <a:spcPts val="0"/>
                        </a:spcAft>
                        <a:buNone/>
                      </a:pPr>
                      <a:r>
                        <a:rPr lang="en-US" sz="1200" b="0"/>
                        <a:t>Any topic that requires dangerous, hard-to-find, expensive, or illegal materials.</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tc>
                  <a:txBody>
                    <a:bodyPr/>
                    <a:lstStyle/>
                    <a:p>
                      <a:pPr marL="0" marR="0" lvl="0" indent="0" algn="l" rtl="0">
                        <a:spcBef>
                          <a:spcPts val="0"/>
                        </a:spcBef>
                        <a:spcAft>
                          <a:spcPts val="0"/>
                        </a:spcAft>
                        <a:buNone/>
                      </a:pPr>
                      <a:r>
                        <a:rPr lang="en-US" sz="1200" b="0"/>
                        <a:t>Violates the rules of virtually any science fair.</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extLst>
                  <a:ext uri="{0D108BD9-81ED-4DB2-BD59-A6C34878D82A}">
                    <a16:rowId xmlns:a16="http://schemas.microsoft.com/office/drawing/2014/main" val="10011"/>
                  </a:ext>
                </a:extLst>
              </a:tr>
              <a:tr h="306775">
                <a:tc>
                  <a:txBody>
                    <a:bodyPr/>
                    <a:lstStyle/>
                    <a:p>
                      <a:pPr marL="0" marR="0" lvl="0" indent="0" algn="l" rtl="0">
                        <a:spcBef>
                          <a:spcPts val="0"/>
                        </a:spcBef>
                        <a:spcAft>
                          <a:spcPts val="0"/>
                        </a:spcAft>
                        <a:buNone/>
                      </a:pPr>
                      <a:r>
                        <a:rPr lang="en-US" sz="1200" b="0"/>
                        <a:t>Any topic that requires drugging, pain, or injury to a live vertebrate animal.</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200" b="0"/>
                        <a:t>Violates the rules of virtually any science fair.</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extLst>
                  <a:ext uri="{0D108BD9-81ED-4DB2-BD59-A6C34878D82A}">
                    <a16:rowId xmlns:a16="http://schemas.microsoft.com/office/drawing/2014/main" val="10012"/>
                  </a:ext>
                </a:extLst>
              </a:tr>
              <a:tr h="412450">
                <a:tc>
                  <a:txBody>
                    <a:bodyPr/>
                    <a:lstStyle/>
                    <a:p>
                      <a:pPr marL="0" marR="0" lvl="0" indent="0" algn="l" rtl="0">
                        <a:spcBef>
                          <a:spcPts val="0"/>
                        </a:spcBef>
                        <a:spcAft>
                          <a:spcPts val="0"/>
                        </a:spcAft>
                        <a:buNone/>
                      </a:pPr>
                      <a:r>
                        <a:rPr lang="en-US" sz="1200" b="0"/>
                        <a:t>Any topic that creates unacceptable risk (physical or psychological) to a human subject.</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tc>
                  <a:txBody>
                    <a:bodyPr/>
                    <a:lstStyle/>
                    <a:p>
                      <a:pPr marL="0" marR="0" lvl="0" indent="0" algn="l" rtl="0">
                        <a:spcBef>
                          <a:spcPts val="0"/>
                        </a:spcBef>
                        <a:spcAft>
                          <a:spcPts val="0"/>
                        </a:spcAft>
                        <a:buNone/>
                      </a:pPr>
                      <a:r>
                        <a:rPr lang="en-US" sz="1200" b="0"/>
                        <a:t>Violates the rules of virtually any science fair.</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EFEFEF"/>
                    </a:solidFill>
                  </a:tcPr>
                </a:tc>
                <a:extLst>
                  <a:ext uri="{0D108BD9-81ED-4DB2-BD59-A6C34878D82A}">
                    <a16:rowId xmlns:a16="http://schemas.microsoft.com/office/drawing/2014/main" val="10013"/>
                  </a:ext>
                </a:extLst>
              </a:tr>
              <a:tr h="412450">
                <a:tc>
                  <a:txBody>
                    <a:bodyPr/>
                    <a:lstStyle/>
                    <a:p>
                      <a:pPr marL="0" marR="0" lvl="0" indent="0" algn="l" rtl="0">
                        <a:spcBef>
                          <a:spcPts val="0"/>
                        </a:spcBef>
                        <a:spcAft>
                          <a:spcPts val="0"/>
                        </a:spcAft>
                        <a:buNone/>
                      </a:pPr>
                      <a:r>
                        <a:rPr lang="en-US" sz="1200" b="0"/>
                        <a:t>Any topic that involves collection of tissue samples from living humans or vertebrate animals.</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200" b="0"/>
                        <a:t>Violates the rules of virtually any science fair.</a:t>
                      </a:r>
                      <a:endParaRPr sz="2000"/>
                    </a:p>
                  </a:txBody>
                  <a:tcPr marL="44250" marR="44250" marT="44250" marB="44250" anchor="ctr">
                    <a:lnL w="9525" cap="flat" cmpd="sng">
                      <a:solidFill>
                        <a:srgbClr val="DEDEDE"/>
                      </a:solidFill>
                      <a:prstDash val="solid"/>
                      <a:round/>
                      <a:headEnd type="none" w="sm" len="sm"/>
                      <a:tailEnd type="none" w="sm" len="sm"/>
                    </a:lnL>
                    <a:lnR w="9525" cap="flat" cmpd="sng">
                      <a:solidFill>
                        <a:srgbClr val="DEDEDE"/>
                      </a:solidFill>
                      <a:prstDash val="solid"/>
                      <a:round/>
                      <a:headEnd type="none" w="sm" len="sm"/>
                      <a:tailEnd type="none" w="sm" len="sm"/>
                    </a:lnR>
                    <a:lnT w="9525" cap="flat" cmpd="sng">
                      <a:solidFill>
                        <a:srgbClr val="DEDEDE"/>
                      </a:solidFill>
                      <a:prstDash val="solid"/>
                      <a:round/>
                      <a:headEnd type="none" w="sm" len="sm"/>
                      <a:tailEnd type="none" w="sm" len="sm"/>
                    </a:lnT>
                    <a:lnB w="9525" cap="flat" cmpd="sng">
                      <a:solidFill>
                        <a:srgbClr val="DEDEDE"/>
                      </a:solidFill>
                      <a:prstDash val="solid"/>
                      <a:round/>
                      <a:headEnd type="none" w="sm" len="sm"/>
                      <a:tailEnd type="none" w="sm" len="sm"/>
                    </a:lnB>
                    <a:solidFill>
                      <a:srgbClr val="FFFFFF"/>
                    </a:solidFill>
                  </a:tcPr>
                </a:tc>
                <a:extLst>
                  <a:ext uri="{0D108BD9-81ED-4DB2-BD59-A6C34878D82A}">
                    <a16:rowId xmlns:a16="http://schemas.microsoft.com/office/drawing/2014/main" val="10014"/>
                  </a:ext>
                </a:extLst>
              </a:tr>
            </a:tbl>
          </a:graphicData>
        </a:graphic>
      </p:graphicFrame>
      <p:sp>
        <p:nvSpPr>
          <p:cNvPr id="114" name="Google Shape;114;g23d8a9aec05_1_9"/>
          <p:cNvSpPr txBox="1"/>
          <p:nvPr/>
        </p:nvSpPr>
        <p:spPr>
          <a:xfrm>
            <a:off x="906550" y="6313975"/>
            <a:ext cx="9511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Taken from: </a:t>
            </a:r>
            <a:r>
              <a:rPr lang="en-US" u="sng">
                <a:solidFill>
                  <a:schemeClr val="hlink"/>
                </a:solidFill>
                <a:hlinkClick r:id="rId3"/>
              </a:rPr>
              <a:t>https://www.sciencebuddies.org/science-fair-projects/science-fair/science-fair-project-question#examples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g23d8a9aec05_1_15"/>
          <p:cNvSpPr txBox="1">
            <a:spLocks noGrp="1"/>
          </p:cNvSpPr>
          <p:nvPr>
            <p:ph type="body" idx="4294967295"/>
          </p:nvPr>
        </p:nvSpPr>
        <p:spPr>
          <a:xfrm>
            <a:off x="25375" y="1714075"/>
            <a:ext cx="6068700" cy="4556100"/>
          </a:xfrm>
          <a:prstGeom prst="rect">
            <a:avLst/>
          </a:prstGeom>
          <a:noFill/>
          <a:ln>
            <a:noFill/>
          </a:ln>
        </p:spPr>
        <p:txBody>
          <a:bodyPr spcFirstLastPara="1" wrap="square" lIns="91425" tIns="45700" rIns="91425" bIns="45700" anchor="t" anchorCtr="0">
            <a:normAutofit fontScale="92500" lnSpcReduction="20000"/>
          </a:bodyPr>
          <a:lstStyle/>
          <a:p>
            <a:pPr marL="76200" indent="0">
              <a:lnSpc>
                <a:spcPct val="114999"/>
              </a:lnSpc>
              <a:buClr>
                <a:schemeClr val="dk1"/>
              </a:buClr>
              <a:buSzPts val="2580"/>
              <a:buNone/>
            </a:pPr>
            <a:r>
              <a:rPr lang="en" b="1">
                <a:solidFill>
                  <a:schemeClr val="tx1"/>
                </a:solidFill>
                <a:cs typeface="Segoe UI"/>
              </a:rPr>
              <a:t>Hypothesis Based Research Part I:  </a:t>
            </a:r>
            <a:endParaRPr lang="en-US">
              <a:solidFill>
                <a:schemeClr val="tx1"/>
              </a:solidFill>
              <a:cs typeface="Segoe UI"/>
            </a:endParaRPr>
          </a:p>
          <a:p>
            <a:pPr marL="76200" indent="0">
              <a:lnSpc>
                <a:spcPct val="114999"/>
              </a:lnSpc>
              <a:buSzPts val="2580"/>
              <a:buNone/>
            </a:pPr>
            <a:r>
              <a:rPr lang="en" b="1">
                <a:solidFill>
                  <a:schemeClr val="tx1"/>
                </a:solidFill>
                <a:cs typeface="Segoe UI"/>
              </a:rPr>
              <a:t>Brainstorm</a:t>
            </a:r>
            <a:endParaRPr lang="en-US">
              <a:solidFill>
                <a:schemeClr val="tx1"/>
              </a:solidFill>
              <a:cs typeface="Segoe UI"/>
            </a:endParaRPr>
          </a:p>
          <a:p>
            <a:pPr marL="76200" indent="0">
              <a:lnSpc>
                <a:spcPct val="114999"/>
              </a:lnSpc>
              <a:buSzPts val="2580"/>
              <a:buNone/>
            </a:pPr>
            <a:endParaRPr lang="en" b="1">
              <a:solidFill>
                <a:schemeClr val="tx1"/>
              </a:solidFill>
              <a:cs typeface="Segoe UI"/>
            </a:endParaRPr>
          </a:p>
          <a:p>
            <a:pPr marL="76200" indent="0">
              <a:lnSpc>
                <a:spcPct val="114999"/>
              </a:lnSpc>
              <a:buClr>
                <a:schemeClr val="tx1"/>
              </a:buClr>
              <a:buSzPct val="100000"/>
            </a:pPr>
            <a:r>
              <a:rPr lang="en">
                <a:solidFill>
                  <a:schemeClr val="tx1"/>
                </a:solidFill>
              </a:rPr>
              <a:t>Brainstorm </a:t>
            </a:r>
            <a:r>
              <a:rPr lang="en" b="1">
                <a:solidFill>
                  <a:schemeClr val="tx1"/>
                </a:solidFill>
              </a:rPr>
              <a:t>ideas</a:t>
            </a:r>
            <a:r>
              <a:rPr lang="en">
                <a:solidFill>
                  <a:schemeClr val="tx1"/>
                </a:solidFill>
              </a:rPr>
              <a:t>, </a:t>
            </a:r>
            <a:r>
              <a:rPr lang="en" b="1">
                <a:solidFill>
                  <a:schemeClr val="tx1"/>
                </a:solidFill>
              </a:rPr>
              <a:t>things you wonder about</a:t>
            </a:r>
            <a:r>
              <a:rPr lang="en">
                <a:solidFill>
                  <a:schemeClr val="tx1"/>
                </a:solidFill>
              </a:rPr>
              <a:t>, </a:t>
            </a:r>
            <a:r>
              <a:rPr lang="en" b="1">
                <a:solidFill>
                  <a:schemeClr val="tx1"/>
                </a:solidFill>
              </a:rPr>
              <a:t>observations you have made,</a:t>
            </a:r>
            <a:r>
              <a:rPr lang="en">
                <a:solidFill>
                  <a:schemeClr val="tx1"/>
                </a:solidFill>
              </a:rPr>
              <a:t> </a:t>
            </a:r>
            <a:endParaRPr lang="en-US">
              <a:solidFill>
                <a:schemeClr val="tx1"/>
              </a:solidFill>
            </a:endParaRPr>
          </a:p>
          <a:p>
            <a:pPr marL="76200" indent="0">
              <a:lnSpc>
                <a:spcPct val="114999"/>
              </a:lnSpc>
              <a:buClr>
                <a:schemeClr val="tx1"/>
              </a:buClr>
              <a:buSzPct val="100000"/>
              <a:buNone/>
            </a:pPr>
            <a:r>
              <a:rPr lang="en">
                <a:solidFill>
                  <a:schemeClr val="tx1"/>
                </a:solidFill>
                <a:cs typeface="Segoe UI"/>
              </a:rPr>
              <a:t>or </a:t>
            </a:r>
            <a:r>
              <a:rPr lang="en" b="1">
                <a:solidFill>
                  <a:schemeClr val="tx1"/>
                </a:solidFill>
                <a:cs typeface="Segoe UI"/>
              </a:rPr>
              <a:t>activities</a:t>
            </a:r>
            <a:r>
              <a:rPr lang="en">
                <a:solidFill>
                  <a:schemeClr val="tx1"/>
                </a:solidFill>
                <a:cs typeface="Segoe UI"/>
              </a:rPr>
              <a:t> that spark your </a:t>
            </a:r>
            <a:r>
              <a:rPr lang="en" b="1">
                <a:solidFill>
                  <a:schemeClr val="tx1"/>
                </a:solidFill>
                <a:cs typeface="Segoe UI"/>
              </a:rPr>
              <a:t>curiosity</a:t>
            </a:r>
            <a:r>
              <a:rPr lang="en">
                <a:solidFill>
                  <a:schemeClr val="tx1"/>
                </a:solidFill>
                <a:cs typeface="Segoe UI"/>
              </a:rPr>
              <a:t> and capture your </a:t>
            </a:r>
            <a:r>
              <a:rPr lang="en" b="1">
                <a:solidFill>
                  <a:schemeClr val="tx1"/>
                </a:solidFill>
                <a:cs typeface="Segoe UI"/>
              </a:rPr>
              <a:t>interest</a:t>
            </a:r>
            <a:r>
              <a:rPr lang="en">
                <a:solidFill>
                  <a:schemeClr val="tx1"/>
                </a:solidFill>
                <a:cs typeface="Segoe UI"/>
              </a:rPr>
              <a:t>. </a:t>
            </a:r>
            <a:endParaRPr lang="en-US">
              <a:solidFill>
                <a:schemeClr val="tx1"/>
              </a:solidFill>
              <a:cs typeface="Segoe UI"/>
            </a:endParaRPr>
          </a:p>
          <a:p>
            <a:pPr marL="76200" lvl="0" indent="0" algn="l">
              <a:lnSpc>
                <a:spcPct val="120000"/>
              </a:lnSpc>
              <a:buClr>
                <a:schemeClr val="tx1"/>
              </a:buClr>
              <a:buSzPts val="2580"/>
              <a:buNone/>
            </a:pPr>
            <a:endParaRPr lang="en-US">
              <a:solidFill>
                <a:schemeClr val="tx1"/>
              </a:solidFill>
            </a:endParaRPr>
          </a:p>
          <a:p>
            <a:pPr marL="76200" indent="0">
              <a:lnSpc>
                <a:spcPct val="120000"/>
              </a:lnSpc>
              <a:buClr>
                <a:schemeClr val="tx1"/>
              </a:buClr>
              <a:buSzPts val="2580"/>
              <a:buNone/>
            </a:pPr>
            <a:r>
              <a:rPr lang="en-US" b="1">
                <a:solidFill>
                  <a:schemeClr val="tx1"/>
                </a:solidFill>
              </a:rPr>
              <a:t> Engineering Design Part I:  </a:t>
            </a:r>
          </a:p>
          <a:p>
            <a:pPr marL="76200" indent="0">
              <a:lnSpc>
                <a:spcPct val="120000"/>
              </a:lnSpc>
              <a:buClr>
                <a:schemeClr val="tx1"/>
              </a:buClr>
              <a:buSzPts val="2580"/>
              <a:buNone/>
            </a:pPr>
            <a:r>
              <a:rPr lang="en-US" b="1">
                <a:solidFill>
                  <a:schemeClr val="tx1"/>
                </a:solidFill>
              </a:rPr>
              <a:t> Brainstorm Problems</a:t>
            </a:r>
            <a:endParaRPr lang="en-US">
              <a:solidFill>
                <a:schemeClr val="tx1"/>
              </a:solidFill>
            </a:endParaRPr>
          </a:p>
          <a:p>
            <a:pPr marL="76200" indent="0">
              <a:lnSpc>
                <a:spcPct val="120000"/>
              </a:lnSpc>
              <a:buClr>
                <a:schemeClr val="tx1"/>
              </a:buClr>
              <a:buSzPts val="2580"/>
              <a:buNone/>
            </a:pPr>
            <a:endParaRPr lang="en-US" b="1">
              <a:solidFill>
                <a:schemeClr val="tx1"/>
              </a:solidFill>
            </a:endParaRPr>
          </a:p>
          <a:p>
            <a:pPr marL="76200" indent="0">
              <a:lnSpc>
                <a:spcPct val="120000"/>
              </a:lnSpc>
              <a:buClr>
                <a:schemeClr val="tx1"/>
              </a:buClr>
            </a:pPr>
            <a:r>
              <a:rPr lang="en">
                <a:solidFill>
                  <a:schemeClr val="tx1"/>
                </a:solidFill>
              </a:rPr>
              <a:t>  Think about things that</a:t>
            </a:r>
            <a:r>
              <a:rPr lang="en" b="1">
                <a:solidFill>
                  <a:schemeClr val="tx1"/>
                </a:solidFill>
              </a:rPr>
              <a:t> “bug” </a:t>
            </a:r>
            <a:r>
              <a:rPr lang="en">
                <a:solidFill>
                  <a:schemeClr val="tx1"/>
                </a:solidFill>
              </a:rPr>
              <a:t>you </a:t>
            </a:r>
            <a:r>
              <a:rPr lang="en" b="1">
                <a:solidFill>
                  <a:schemeClr val="tx1"/>
                </a:solidFill>
              </a:rPr>
              <a:t>- problems with a process or product.</a:t>
            </a:r>
            <a:endParaRPr lang="en-US">
              <a:solidFill>
                <a:schemeClr val="tx1"/>
              </a:solidFill>
            </a:endParaRPr>
          </a:p>
        </p:txBody>
      </p:sp>
      <p:pic>
        <p:nvPicPr>
          <p:cNvPr id="120" name="Google Shape;120;g23d8a9aec05_1_15"/>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21" name="Google Shape;121;g23d8a9aec05_1_15"/>
          <p:cNvSpPr txBox="1"/>
          <p:nvPr/>
        </p:nvSpPr>
        <p:spPr>
          <a:xfrm>
            <a:off x="0" y="484175"/>
            <a:ext cx="12192000" cy="5499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US" sz="5200">
                <a:solidFill>
                  <a:srgbClr val="FFFFFF"/>
                </a:solidFill>
              </a:rPr>
              <a:t>What Interests You?!</a:t>
            </a:r>
            <a:endParaRPr sz="5200">
              <a:solidFill>
                <a:srgbClr val="FFFFFF"/>
              </a:solidFill>
            </a:endParaRPr>
          </a:p>
        </p:txBody>
      </p:sp>
      <p:pic>
        <p:nvPicPr>
          <p:cNvPr id="3" name="Picture 2" descr="A white paper with a black text and a black brain with lightning&#10;&#10;AI-generated content may be incorrect.">
            <a:extLst>
              <a:ext uri="{FF2B5EF4-FFF2-40B4-BE49-F238E27FC236}">
                <a16:creationId xmlns:a16="http://schemas.microsoft.com/office/drawing/2014/main" id="{656C44E0-96C3-94FA-460D-90633470B175}"/>
              </a:ext>
            </a:extLst>
          </p:cNvPr>
          <p:cNvPicPr>
            <a:picLocks noChangeAspect="1"/>
          </p:cNvPicPr>
          <p:nvPr/>
        </p:nvPicPr>
        <p:blipFill>
          <a:blip r:embed="rId4"/>
          <a:stretch>
            <a:fillRect/>
          </a:stretch>
        </p:blipFill>
        <p:spPr>
          <a:xfrm>
            <a:off x="6056104" y="2034000"/>
            <a:ext cx="5929791" cy="3744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23d8a9aec05_1_21"/>
          <p:cNvSpPr txBox="1">
            <a:spLocks noGrp="1"/>
          </p:cNvSpPr>
          <p:nvPr>
            <p:ph type="body" idx="4294967295"/>
          </p:nvPr>
        </p:nvSpPr>
        <p:spPr>
          <a:xfrm>
            <a:off x="229375" y="1618075"/>
            <a:ext cx="7616700" cy="4929300"/>
          </a:xfrm>
          <a:prstGeom prst="rect">
            <a:avLst/>
          </a:prstGeom>
          <a:noFill/>
          <a:ln>
            <a:noFill/>
          </a:ln>
        </p:spPr>
        <p:txBody>
          <a:bodyPr spcFirstLastPara="1" wrap="square" lIns="91425" tIns="45700" rIns="91425" bIns="45700" anchor="ctr" anchorCtr="0">
            <a:normAutofit fontScale="92500" lnSpcReduction="20000"/>
          </a:bodyPr>
          <a:lstStyle/>
          <a:p>
            <a:pPr>
              <a:lnSpc>
                <a:spcPct val="114999"/>
              </a:lnSpc>
              <a:buClr>
                <a:schemeClr val="dk1"/>
              </a:buClr>
              <a:buSzPts val="3080"/>
            </a:pPr>
            <a:r>
              <a:rPr lang="en" sz="2800">
                <a:solidFill>
                  <a:schemeClr val="dk1"/>
                </a:solidFill>
              </a:rPr>
              <a:t>Circle the </a:t>
            </a:r>
            <a:r>
              <a:rPr lang="en" sz="2800" b="1">
                <a:solidFill>
                  <a:schemeClr val="dk1"/>
                </a:solidFill>
              </a:rPr>
              <a:t>three</a:t>
            </a:r>
            <a:r>
              <a:rPr lang="en" sz="2800">
                <a:solidFill>
                  <a:schemeClr val="dk1"/>
                </a:solidFill>
              </a:rPr>
              <a:t> you like the </a:t>
            </a:r>
            <a:r>
              <a:rPr lang="en" sz="2800" b="1">
                <a:solidFill>
                  <a:schemeClr val="dk1"/>
                </a:solidFill>
              </a:rPr>
              <a:t>BEST</a:t>
            </a:r>
            <a:r>
              <a:rPr lang="en" sz="2800">
                <a:solidFill>
                  <a:schemeClr val="dk1"/>
                </a:solidFill>
              </a:rPr>
              <a:t>!</a:t>
            </a:r>
            <a:endParaRPr lang="en-US" sz="2800">
              <a:solidFill>
                <a:schemeClr val="dk1"/>
              </a:solidFill>
            </a:endParaRPr>
          </a:p>
          <a:p>
            <a:pPr marL="76200" indent="0">
              <a:lnSpc>
                <a:spcPct val="114999"/>
              </a:lnSpc>
              <a:buSzPts val="3080"/>
              <a:buNone/>
            </a:pPr>
            <a:endParaRPr lang="en" sz="2800">
              <a:solidFill>
                <a:schemeClr val="dk1"/>
              </a:solidFill>
            </a:endParaRPr>
          </a:p>
          <a:p>
            <a:pPr>
              <a:lnSpc>
                <a:spcPct val="114999"/>
              </a:lnSpc>
              <a:buClr>
                <a:schemeClr val="dk1"/>
              </a:buClr>
              <a:buSzPts val="3080"/>
            </a:pPr>
            <a:r>
              <a:rPr lang="en-US" sz="2800" b="1" u="sng">
                <a:solidFill>
                  <a:schemeClr val="dk1"/>
                </a:solidFill>
              </a:rPr>
              <a:t>Underline</a:t>
            </a:r>
            <a:r>
              <a:rPr lang="en-US" sz="2800">
                <a:solidFill>
                  <a:schemeClr val="dk1"/>
                </a:solidFill>
              </a:rPr>
              <a:t> the choice that interests you the most! This is your </a:t>
            </a:r>
            <a:r>
              <a:rPr lang="en-US" sz="2800" b="1">
                <a:solidFill>
                  <a:schemeClr val="dk1"/>
                </a:solidFill>
              </a:rPr>
              <a:t>topic</a:t>
            </a:r>
            <a:r>
              <a:rPr lang="en-US" sz="2800">
                <a:solidFill>
                  <a:schemeClr val="dk1"/>
                </a:solidFill>
              </a:rPr>
              <a:t> to research or </a:t>
            </a:r>
            <a:r>
              <a:rPr lang="en-US" sz="2800" b="1">
                <a:solidFill>
                  <a:schemeClr val="dk1"/>
                </a:solidFill>
              </a:rPr>
              <a:t>problem</a:t>
            </a:r>
            <a:r>
              <a:rPr lang="en-US" sz="2800">
                <a:solidFill>
                  <a:schemeClr val="dk1"/>
                </a:solidFill>
              </a:rPr>
              <a:t> to solve!</a:t>
            </a:r>
          </a:p>
          <a:p>
            <a:pPr marL="76200" indent="0">
              <a:lnSpc>
                <a:spcPct val="114999"/>
              </a:lnSpc>
              <a:buClr>
                <a:schemeClr val="dk1"/>
              </a:buClr>
              <a:buSzPts val="3080"/>
              <a:buNone/>
            </a:pPr>
            <a:endParaRPr lang="en-US" sz="2800">
              <a:solidFill>
                <a:schemeClr val="dk1"/>
              </a:solidFill>
            </a:endParaRPr>
          </a:p>
          <a:p>
            <a:pPr>
              <a:lnSpc>
                <a:spcPct val="114999"/>
              </a:lnSpc>
              <a:buClr>
                <a:schemeClr val="dk1"/>
              </a:buClr>
              <a:buSzPts val="3080"/>
            </a:pPr>
            <a:r>
              <a:rPr lang="en-US" sz="2800">
                <a:solidFill>
                  <a:schemeClr val="dk1"/>
                </a:solidFill>
              </a:rPr>
              <a:t>If you are solving a problem, write your problem statement: </a:t>
            </a:r>
          </a:p>
          <a:p>
            <a:pPr marL="76200" indent="0">
              <a:lnSpc>
                <a:spcPct val="114999"/>
              </a:lnSpc>
              <a:buClr>
                <a:schemeClr val="dk1"/>
              </a:buClr>
              <a:buSzPts val="3080"/>
              <a:buNone/>
            </a:pPr>
            <a:endParaRPr lang="en-US" sz="2200">
              <a:solidFill>
                <a:schemeClr val="dk1"/>
              </a:solidFill>
            </a:endParaRPr>
          </a:p>
          <a:p>
            <a:pPr marL="76200" indent="0">
              <a:lnSpc>
                <a:spcPct val="114999"/>
              </a:lnSpc>
              <a:buClr>
                <a:schemeClr val="dk1"/>
              </a:buClr>
              <a:buSzPts val="3080"/>
              <a:buNone/>
            </a:pPr>
            <a:r>
              <a:rPr lang="en" sz="1800">
                <a:solidFill>
                  <a:schemeClr val="dk1"/>
                </a:solidFill>
                <a:cs typeface="Segoe UI"/>
              </a:rPr>
              <a:t>How might we help __________________find a better way to     </a:t>
            </a:r>
            <a:r>
              <a:rPr lang="en" sz="2000">
                <a:solidFill>
                  <a:schemeClr val="dk1"/>
                </a:solidFill>
                <a:cs typeface="Segoe UI"/>
              </a:rPr>
              <a:t>                   </a:t>
            </a:r>
            <a:r>
              <a:rPr lang="en-US" sz="1400">
                <a:solidFill>
                  <a:schemeClr val="dk1"/>
                </a:solidFill>
                <a:cs typeface="Segoe UI"/>
              </a:rPr>
              <a:t>(name of person you’re helping)</a:t>
            </a:r>
          </a:p>
          <a:p>
            <a:pPr marL="76200" indent="0">
              <a:lnSpc>
                <a:spcPct val="114999"/>
              </a:lnSpc>
              <a:buSzPts val="3080"/>
              <a:buNone/>
            </a:pPr>
            <a:endParaRPr lang="en-US" sz="1400">
              <a:solidFill>
                <a:schemeClr val="dk1"/>
              </a:solidFill>
              <a:cs typeface="Segoe UI"/>
            </a:endParaRPr>
          </a:p>
          <a:p>
            <a:pPr marL="76200" indent="0">
              <a:lnSpc>
                <a:spcPct val="114999"/>
              </a:lnSpc>
              <a:buClr>
                <a:schemeClr val="dk1"/>
              </a:buClr>
              <a:buSzPts val="3080"/>
              <a:buNone/>
            </a:pPr>
            <a:r>
              <a:rPr lang="en-US" sz="2000">
                <a:solidFill>
                  <a:schemeClr val="dk1"/>
                </a:solidFill>
                <a:cs typeface="Segoe UI"/>
              </a:rPr>
              <a:t>_________________ </a:t>
            </a:r>
            <a:r>
              <a:rPr lang="en-US" sz="1700">
                <a:solidFill>
                  <a:schemeClr val="dk1"/>
                </a:solidFill>
                <a:cs typeface="Segoe UI"/>
              </a:rPr>
              <a:t>because/in order to</a:t>
            </a:r>
            <a:r>
              <a:rPr lang="en-US" sz="2000">
                <a:solidFill>
                  <a:schemeClr val="dk1"/>
                </a:solidFill>
                <a:cs typeface="Segoe UI"/>
              </a:rPr>
              <a:t> ______________________</a:t>
            </a:r>
            <a:r>
              <a:rPr lang="en-US" sz="1700">
                <a:solidFill>
                  <a:schemeClr val="dk1"/>
                </a:solidFill>
                <a:cs typeface="Segoe UI"/>
              </a:rPr>
              <a:t>? </a:t>
            </a:r>
            <a:r>
              <a:rPr lang="en-US" sz="2000">
                <a:solidFill>
                  <a:schemeClr val="dk1"/>
                </a:solidFill>
                <a:cs typeface="Segoe UI"/>
              </a:rPr>
              <a:t>                 </a:t>
            </a:r>
            <a:r>
              <a:rPr lang="en-US" sz="1400">
                <a:solidFill>
                  <a:schemeClr val="dk1"/>
                </a:solidFill>
                <a:cs typeface="Segoe UI"/>
              </a:rPr>
              <a:t>(actionable need person has)</a:t>
            </a:r>
            <a:r>
              <a:rPr lang="en-US" sz="1400">
                <a:solidFill>
                  <a:schemeClr val="dk1"/>
                </a:solidFill>
                <a:ea typeface="Calibri"/>
                <a:cs typeface="Calibri"/>
              </a:rPr>
              <a:t> </a:t>
            </a:r>
            <a:r>
              <a:rPr lang="en-US" sz="1400">
                <a:solidFill>
                  <a:schemeClr val="dk1"/>
                </a:solidFill>
                <a:cs typeface="Segoe UI"/>
              </a:rPr>
              <a:t> </a:t>
            </a:r>
            <a:r>
              <a:rPr lang="en-US" sz="2000">
                <a:solidFill>
                  <a:schemeClr val="dk1"/>
                </a:solidFill>
                <a:cs typeface="Segoe UI"/>
              </a:rPr>
              <a:t>                                 </a:t>
            </a:r>
            <a:r>
              <a:rPr lang="en-US" sz="1400">
                <a:solidFill>
                  <a:schemeClr val="dk1"/>
                </a:solidFill>
                <a:cs typeface="Segoe UI"/>
              </a:rPr>
              <a:t>(a surprising insight or takeaway)</a:t>
            </a:r>
          </a:p>
          <a:p>
            <a:pPr>
              <a:lnSpc>
                <a:spcPct val="114999"/>
              </a:lnSpc>
              <a:buClr>
                <a:schemeClr val="dk1"/>
              </a:buClr>
              <a:buSzPts val="3080"/>
            </a:pPr>
            <a:endParaRPr lang="en-US" sz="2000">
              <a:solidFill>
                <a:schemeClr val="dk1"/>
              </a:solidFill>
            </a:endParaRPr>
          </a:p>
        </p:txBody>
      </p:sp>
      <p:pic>
        <p:nvPicPr>
          <p:cNvPr id="127" name="Google Shape;127;g23d8a9aec05_1_21"/>
          <p:cNvPicPr preferRelativeResize="0"/>
          <p:nvPr/>
        </p:nvPicPr>
        <p:blipFill>
          <a:blip r:embed="rId3">
            <a:alphaModFix/>
          </a:blip>
          <a:stretch>
            <a:fillRect/>
          </a:stretch>
        </p:blipFill>
        <p:spPr>
          <a:xfrm>
            <a:off x="8384125" y="2186225"/>
            <a:ext cx="3297175" cy="3224550"/>
          </a:xfrm>
          <a:prstGeom prst="rect">
            <a:avLst/>
          </a:prstGeom>
          <a:noFill/>
          <a:ln>
            <a:noFill/>
          </a:ln>
        </p:spPr>
      </p:pic>
      <p:pic>
        <p:nvPicPr>
          <p:cNvPr id="128" name="Google Shape;128;g23d8a9aec05_1_21"/>
          <p:cNvPicPr preferRelativeResize="0"/>
          <p:nvPr/>
        </p:nvPicPr>
        <p:blipFill>
          <a:blip r:embed="rId4">
            <a:alphaModFix/>
          </a:blip>
          <a:stretch>
            <a:fillRect/>
          </a:stretch>
        </p:blipFill>
        <p:spPr>
          <a:xfrm>
            <a:off x="0" y="0"/>
            <a:ext cx="12191999" cy="1176425"/>
          </a:xfrm>
          <a:prstGeom prst="rect">
            <a:avLst/>
          </a:prstGeom>
          <a:noFill/>
          <a:ln>
            <a:noFill/>
          </a:ln>
        </p:spPr>
      </p:pic>
      <p:sp>
        <p:nvSpPr>
          <p:cNvPr id="129" name="Google Shape;129;g23d8a9aec05_1_21"/>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US" sz="5200">
                <a:solidFill>
                  <a:srgbClr val="FFFFFF"/>
                </a:solidFill>
              </a:rPr>
              <a:t>Choose!</a:t>
            </a:r>
            <a:endParaRPr sz="52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2" name="Google Shape;142;g23d8a9aec05_1_34"/>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algn="ctr">
              <a:lnSpc>
                <a:spcPct val="80000"/>
              </a:lnSpc>
            </a:pPr>
            <a:r>
              <a:rPr lang="en-US" sz="5200" dirty="0">
                <a:solidFill>
                  <a:srgbClr val="FFFFFF"/>
                </a:solidFill>
              </a:rPr>
              <a:t>Still Need a Topic?</a:t>
            </a:r>
            <a:endParaRPr sz="5200" dirty="0">
              <a:solidFill>
                <a:srgbClr val="FFFFFF"/>
              </a:solidFill>
            </a:endParaRPr>
          </a:p>
        </p:txBody>
      </p:sp>
      <p:pic>
        <p:nvPicPr>
          <p:cNvPr id="144" name="Google Shape;144;g23d8a9aec05_1_34"/>
          <p:cNvPicPr preferRelativeResize="0"/>
          <p:nvPr/>
        </p:nvPicPr>
        <p:blipFill>
          <a:blip r:embed="rId4">
            <a:alphaModFix/>
          </a:blip>
          <a:stretch>
            <a:fillRect/>
          </a:stretch>
        </p:blipFill>
        <p:spPr>
          <a:xfrm>
            <a:off x="4727468" y="5804349"/>
            <a:ext cx="2737057" cy="930400"/>
          </a:xfrm>
          <a:prstGeom prst="rect">
            <a:avLst/>
          </a:prstGeom>
          <a:noFill/>
          <a:ln>
            <a:noFill/>
          </a:ln>
        </p:spPr>
      </p:pic>
      <p:sp>
        <p:nvSpPr>
          <p:cNvPr id="2" name="TextBox 1">
            <a:extLst>
              <a:ext uri="{FF2B5EF4-FFF2-40B4-BE49-F238E27FC236}">
                <a16:creationId xmlns:a16="http://schemas.microsoft.com/office/drawing/2014/main" id="{D260277C-3774-5E62-604D-2C96F062A623}"/>
              </a:ext>
            </a:extLst>
          </p:cNvPr>
          <p:cNvSpPr txBox="1"/>
          <p:nvPr/>
        </p:nvSpPr>
        <p:spPr>
          <a:xfrm>
            <a:off x="1358400" y="1256400"/>
            <a:ext cx="9469200" cy="46422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t>Check out these resources for ideas!</a:t>
            </a:r>
            <a:endParaRPr lang="en-US" sz="2400" b="1"/>
          </a:p>
          <a:p>
            <a:endParaRPr lang="en-US" sz="2000" dirty="0"/>
          </a:p>
          <a:p>
            <a:r>
              <a:rPr lang="en-US" sz="2000" dirty="0"/>
              <a:t>Grow Next Gen </a:t>
            </a:r>
          </a:p>
          <a:p>
            <a:r>
              <a:rPr lang="en-US" sz="2000" u="sng" dirty="0">
                <a:solidFill>
                  <a:srgbClr val="1155CC"/>
                </a:solidFill>
                <a:hlinkClick r:id="rId5"/>
              </a:rPr>
              <a:t>https://grownextgen.org/sciencefair</a:t>
            </a:r>
            <a:r>
              <a:rPr lang="en-US" sz="2000" dirty="0"/>
              <a:t> </a:t>
            </a:r>
          </a:p>
          <a:p>
            <a:r>
              <a:rPr lang="en-US" sz="2000" dirty="0"/>
              <a:t>Science Buddies </a:t>
            </a:r>
          </a:p>
          <a:p>
            <a:r>
              <a:rPr lang="en-US" sz="2000" u="sng" dirty="0">
                <a:solidFill>
                  <a:srgbClr val="1155CC"/>
                </a:solidFill>
                <a:hlinkClick r:id="rId6"/>
              </a:rPr>
              <a:t>https://www.sciencebuddies.org/</a:t>
            </a:r>
            <a:r>
              <a:rPr lang="en-US" sz="2000" dirty="0"/>
              <a:t> </a:t>
            </a:r>
          </a:p>
          <a:p>
            <a:r>
              <a:rPr lang="en-US" sz="2000" dirty="0"/>
              <a:t>Science Bob </a:t>
            </a:r>
          </a:p>
          <a:p>
            <a:r>
              <a:rPr lang="en-US" sz="2000" u="sng" dirty="0">
                <a:solidFill>
                  <a:srgbClr val="1155CC"/>
                </a:solidFill>
                <a:hlinkClick r:id="rId7"/>
              </a:rPr>
              <a:t>https://sciencebob.com/wp-content/uploads/2015/03/Science-Fair-Ideas.pdf</a:t>
            </a:r>
            <a:r>
              <a:rPr lang="en-US" sz="2000" dirty="0">
                <a:solidFill>
                  <a:srgbClr val="1155CC"/>
                </a:solidFill>
              </a:rPr>
              <a:t> </a:t>
            </a:r>
          </a:p>
          <a:p>
            <a:r>
              <a:rPr lang="en-US" sz="2000" dirty="0"/>
              <a:t>Ohio Heartland Science   </a:t>
            </a:r>
          </a:p>
          <a:p>
            <a:r>
              <a:rPr lang="en-US" sz="2000" u="sng" dirty="0">
                <a:solidFill>
                  <a:srgbClr val="1155CC"/>
                </a:solidFill>
                <a:hlinkClick r:id="rId8"/>
              </a:rPr>
              <a:t>http://www.heartlandscience.org/ </a:t>
            </a:r>
            <a:r>
              <a:rPr lang="en-US" sz="2000" dirty="0">
                <a:solidFill>
                  <a:srgbClr val="0000FF"/>
                </a:solidFill>
              </a:rPr>
              <a:t> </a:t>
            </a:r>
          </a:p>
          <a:p>
            <a:r>
              <a:rPr lang="en-US" sz="2000" dirty="0"/>
              <a:t>NASA Science   </a:t>
            </a:r>
          </a:p>
          <a:p>
            <a:r>
              <a:rPr lang="en-US" sz="2000" u="sng" dirty="0">
                <a:solidFill>
                  <a:srgbClr val="1155CC"/>
                </a:solidFill>
                <a:hlinkClick r:id="rId9"/>
              </a:rPr>
              <a:t>http://science.nasa.gov/</a:t>
            </a:r>
            <a:r>
              <a:rPr lang="en-US" sz="2000" dirty="0">
                <a:solidFill>
                  <a:srgbClr val="0000FF"/>
                </a:solidFill>
              </a:rPr>
              <a:t>  </a:t>
            </a:r>
          </a:p>
          <a:p>
            <a:r>
              <a:rPr lang="en-US" sz="2000" dirty="0"/>
              <a:t>Ohio Oil &amp; Gas Energy Education Program  </a:t>
            </a:r>
          </a:p>
          <a:p>
            <a:r>
              <a:rPr lang="en-US" sz="2000" u="sng" dirty="0">
                <a:solidFill>
                  <a:srgbClr val="1155CC"/>
                </a:solidFill>
                <a:cs typeface="Segoe UI"/>
                <a:hlinkClick r:id="rId10"/>
              </a:rPr>
              <a:t>http://www.oogeep.org/teachers-students/science-fair/</a:t>
            </a:r>
            <a:r>
              <a:rPr lang="en-US" sz="2000" dirty="0">
                <a:solidFill>
                  <a:srgbClr val="0000FF"/>
                </a:solidFill>
                <a:cs typeface="Segoe UI"/>
              </a:rPr>
              <a:t>  </a:t>
            </a:r>
          </a:p>
          <a:p>
            <a:pPr>
              <a:lnSpc>
                <a:spcPts val="1425"/>
              </a:lnSpc>
            </a:pPr>
            <a:endParaRPr lang="en-US" sz="1200"/>
          </a:p>
        </p:txBody>
      </p:sp>
    </p:spTree>
    <p:extLst>
      <p:ext uri="{BB962C8B-B14F-4D97-AF65-F5344CB8AC3E}">
        <p14:creationId xmlns:p14="http://schemas.microsoft.com/office/powerpoint/2010/main" val="440556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23d8a9aec05_1_34"/>
          <p:cNvSpPr txBox="1"/>
          <p:nvPr/>
        </p:nvSpPr>
        <p:spPr>
          <a:xfrm>
            <a:off x="625825" y="1783000"/>
            <a:ext cx="10560900" cy="943818"/>
          </a:xfrm>
          <a:prstGeom prst="rect">
            <a:avLst/>
          </a:prstGeom>
          <a:noFill/>
          <a:ln>
            <a:noFill/>
          </a:ln>
        </p:spPr>
        <p:txBody>
          <a:bodyPr spcFirstLastPara="1" wrap="square" lIns="91425" tIns="91425" rIns="91425" bIns="91425" anchor="t" anchorCtr="0">
            <a:spAutoFit/>
          </a:bodyPr>
          <a:lstStyle/>
          <a:p>
            <a:pPr marL="228600" indent="-266700">
              <a:lnSpc>
                <a:spcPct val="120000"/>
              </a:lnSpc>
              <a:spcAft>
                <a:spcPts val="1600"/>
              </a:spcAft>
              <a:buClr>
                <a:schemeClr val="dk1"/>
              </a:buClr>
              <a:buSzPts val="2580"/>
              <a:buChar char="●"/>
            </a:pPr>
            <a:r>
              <a:rPr lang="en-US" sz="3000">
                <a:solidFill>
                  <a:schemeClr val="dk1"/>
                </a:solidFill>
              </a:rPr>
              <a:t>Turn your worksheet into your teacher for approval!</a:t>
            </a:r>
          </a:p>
        </p:txBody>
      </p:sp>
      <p:pic>
        <p:nvPicPr>
          <p:cNvPr id="142" name="Google Shape;142;g23d8a9aec05_1_34"/>
          <p:cNvPicPr preferRelativeResize="0"/>
          <p:nvPr/>
        </p:nvPicPr>
        <p:blipFill>
          <a:blip r:embed="rId3">
            <a:alphaModFix/>
          </a:blip>
          <a:stretch>
            <a:fillRect/>
          </a:stretch>
        </p:blipFill>
        <p:spPr>
          <a:xfrm>
            <a:off x="0" y="0"/>
            <a:ext cx="12191999" cy="1176425"/>
          </a:xfrm>
          <a:prstGeom prst="rect">
            <a:avLst/>
          </a:prstGeom>
          <a:noFill/>
          <a:ln>
            <a:noFill/>
          </a:ln>
        </p:spPr>
      </p:pic>
      <p:sp>
        <p:nvSpPr>
          <p:cNvPr id="143" name="Google Shape;143;g23d8a9aec05_1_34"/>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n-US" sz="5200">
                <a:solidFill>
                  <a:srgbClr val="FFFFFF"/>
                </a:solidFill>
              </a:rPr>
              <a:t>Approval</a:t>
            </a:r>
            <a:endParaRPr sz="5200">
              <a:solidFill>
                <a:srgbClr val="FFFFFF"/>
              </a:solidFill>
            </a:endParaRPr>
          </a:p>
        </p:txBody>
      </p:sp>
      <p:pic>
        <p:nvPicPr>
          <p:cNvPr id="144" name="Google Shape;144;g23d8a9aec05_1_34"/>
          <p:cNvPicPr preferRelativeResize="0"/>
          <p:nvPr/>
        </p:nvPicPr>
        <p:blipFill>
          <a:blip r:embed="rId4">
            <a:alphaModFix/>
          </a:blip>
          <a:stretch>
            <a:fillRect/>
          </a:stretch>
        </p:blipFill>
        <p:spPr>
          <a:xfrm>
            <a:off x="4727468" y="5612349"/>
            <a:ext cx="2737057" cy="930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865C7F67-A6AA-7543-17B0-F4D2466DEBF2}"/>
            </a:ext>
          </a:extLst>
        </p:cNvPr>
        <p:cNvGrpSpPr/>
        <p:nvPr/>
      </p:nvGrpSpPr>
      <p:grpSpPr>
        <a:xfrm>
          <a:off x="0" y="0"/>
          <a:ext cx="0" cy="0"/>
          <a:chOff x="0" y="0"/>
          <a:chExt cx="0" cy="0"/>
        </a:xfrm>
      </p:grpSpPr>
      <p:sp>
        <p:nvSpPr>
          <p:cNvPr id="141" name="Google Shape;141;g23d8a9aec05_1_34">
            <a:extLst>
              <a:ext uri="{FF2B5EF4-FFF2-40B4-BE49-F238E27FC236}">
                <a16:creationId xmlns:a16="http://schemas.microsoft.com/office/drawing/2014/main" id="{35676E25-7090-EB96-AE62-D338E0AF9E8F}"/>
              </a:ext>
            </a:extLst>
          </p:cNvPr>
          <p:cNvSpPr txBox="1"/>
          <p:nvPr/>
        </p:nvSpPr>
        <p:spPr>
          <a:xfrm>
            <a:off x="589825" y="1177000"/>
            <a:ext cx="11052900" cy="5314245"/>
          </a:xfrm>
          <a:prstGeom prst="rect">
            <a:avLst/>
          </a:prstGeom>
          <a:noFill/>
          <a:ln>
            <a:noFill/>
          </a:ln>
        </p:spPr>
        <p:txBody>
          <a:bodyPr spcFirstLastPara="1" wrap="square" lIns="91425" tIns="91425" rIns="91425" bIns="91425" anchor="t" anchorCtr="0">
            <a:spAutoFit/>
          </a:bodyPr>
          <a:lstStyle/>
          <a:p>
            <a:pPr>
              <a:lnSpc>
                <a:spcPct val="150000"/>
              </a:lnSpc>
              <a:buClr>
                <a:schemeClr val="dk1"/>
              </a:buClr>
              <a:buSzPts val="2580"/>
              <a:buChar char="•"/>
            </a:pPr>
            <a:r>
              <a:rPr lang="en-US" sz="2400" dirty="0">
                <a:solidFill>
                  <a:schemeClr val="dk1"/>
                </a:solidFill>
              </a:rPr>
              <a:t>Chat GPT:  </a:t>
            </a:r>
            <a:r>
              <a:rPr lang="en-US" sz="2400" u="sng" dirty="0">
                <a:solidFill>
                  <a:schemeClr val="accent5"/>
                </a:solidFill>
                <a:hlinkClick r:id="rId3">
                  <a:extLst>
                    <a:ext uri="{A12FA001-AC4F-418D-AE19-62706E023703}">
                      <ahyp:hlinkClr xmlns:ahyp="http://schemas.microsoft.com/office/drawing/2018/hyperlinkcolor" val="tx"/>
                    </a:ext>
                  </a:extLst>
                </a:hlinkClick>
              </a:rPr>
              <a:t>https://chatgpt.com/</a:t>
            </a:r>
            <a:endParaRPr lang="en-US" sz="2400">
              <a:solidFill>
                <a:schemeClr val="accent5"/>
              </a:solidFill>
            </a:endParaRPr>
          </a:p>
          <a:p>
            <a:pPr>
              <a:lnSpc>
                <a:spcPct val="150000"/>
              </a:lnSpc>
              <a:buClr>
                <a:schemeClr val="dk1"/>
              </a:buClr>
              <a:buSzPts val="2580"/>
              <a:buChar char="•"/>
            </a:pPr>
            <a:r>
              <a:rPr lang="en-US" sz="2400" err="1">
                <a:solidFill>
                  <a:schemeClr val="dk1"/>
                </a:solidFill>
              </a:rPr>
              <a:t>SciSpace</a:t>
            </a:r>
            <a:r>
              <a:rPr lang="en-US" sz="2400" dirty="0">
                <a:solidFill>
                  <a:schemeClr val="dk1"/>
                </a:solidFill>
              </a:rPr>
              <a:t>:  </a:t>
            </a:r>
            <a:r>
              <a:rPr lang="en-US" sz="2400" u="sng" dirty="0">
                <a:solidFill>
                  <a:schemeClr val="accent5"/>
                </a:solidFill>
                <a:hlinkClick r:id="rId4">
                  <a:extLst>
                    <a:ext uri="{A12FA001-AC4F-418D-AE19-62706E023703}">
                      <ahyp:hlinkClr xmlns:ahyp="http://schemas.microsoft.com/office/drawing/2018/hyperlinkcolor" val="tx"/>
                    </a:ext>
                  </a:extLst>
                </a:hlinkClick>
              </a:rPr>
              <a:t>https://scispace.com/</a:t>
            </a:r>
            <a:endParaRPr lang="en-US" sz="2400">
              <a:solidFill>
                <a:schemeClr val="accent5"/>
              </a:solidFill>
            </a:endParaRPr>
          </a:p>
          <a:p>
            <a:pPr>
              <a:lnSpc>
                <a:spcPct val="150000"/>
              </a:lnSpc>
              <a:buClr>
                <a:schemeClr val="dk1"/>
              </a:buClr>
              <a:buSzPts val="2580"/>
              <a:buChar char="•"/>
            </a:pPr>
            <a:r>
              <a:rPr lang="en-US" sz="2400" dirty="0">
                <a:solidFill>
                  <a:schemeClr val="dk1"/>
                </a:solidFill>
              </a:rPr>
              <a:t>Google Gemini: </a:t>
            </a:r>
            <a:r>
              <a:rPr lang="en-US" sz="2400" u="sng" dirty="0">
                <a:solidFill>
                  <a:schemeClr val="accent5"/>
                </a:solidFill>
                <a:hlinkClick r:id="rId5">
                  <a:extLst>
                    <a:ext uri="{A12FA001-AC4F-418D-AE19-62706E023703}">
                      <ahyp:hlinkClr xmlns:ahyp="http://schemas.microsoft.com/office/drawing/2018/hyperlinkcolor" val="tx"/>
                    </a:ext>
                  </a:extLst>
                </a:hlinkClick>
              </a:rPr>
              <a:t>https://gemini.google.com/</a:t>
            </a:r>
            <a:endParaRPr lang="en-US" sz="2400">
              <a:solidFill>
                <a:schemeClr val="accent5"/>
              </a:solidFill>
            </a:endParaRPr>
          </a:p>
          <a:p>
            <a:pPr>
              <a:lnSpc>
                <a:spcPct val="150000"/>
              </a:lnSpc>
              <a:buClr>
                <a:schemeClr val="dk1"/>
              </a:buClr>
              <a:buSzPts val="2580"/>
              <a:buChar char="•"/>
            </a:pPr>
            <a:r>
              <a:rPr lang="en-US" sz="2400" dirty="0">
                <a:solidFill>
                  <a:schemeClr val="dk1"/>
                </a:solidFill>
              </a:rPr>
              <a:t>Microsoft CoPilot: </a:t>
            </a:r>
            <a:r>
              <a:rPr lang="en-US" sz="2400" u="sng" dirty="0">
                <a:solidFill>
                  <a:schemeClr val="accent5"/>
                </a:solidFill>
                <a:hlinkClick r:id="rId6">
                  <a:extLst>
                    <a:ext uri="{A12FA001-AC4F-418D-AE19-62706E023703}">
                      <ahyp:hlinkClr xmlns:ahyp="http://schemas.microsoft.com/office/drawing/2018/hyperlinkcolor" val="tx"/>
                    </a:ext>
                  </a:extLst>
                </a:hlinkClick>
              </a:rPr>
              <a:t>https://copilot.microsoft.com/</a:t>
            </a:r>
            <a:endParaRPr lang="en-US" sz="2400" dirty="0">
              <a:solidFill>
                <a:schemeClr val="accent5"/>
              </a:solidFill>
            </a:endParaRPr>
          </a:p>
          <a:p>
            <a:pPr>
              <a:buClr>
                <a:schemeClr val="dk1"/>
              </a:buClr>
              <a:buSzPts val="2580"/>
              <a:buChar char="•"/>
            </a:pPr>
            <a:endParaRPr lang="en-US" sz="2000" dirty="0">
              <a:solidFill>
                <a:schemeClr val="dk1"/>
              </a:solidFill>
            </a:endParaRPr>
          </a:p>
          <a:p>
            <a:pPr>
              <a:buClr>
                <a:schemeClr val="dk1"/>
              </a:buClr>
              <a:buSzPts val="2580"/>
            </a:pPr>
            <a:r>
              <a:rPr lang="en-US" sz="2000" b="1" dirty="0">
                <a:solidFill>
                  <a:schemeClr val="dk1"/>
                </a:solidFill>
              </a:rPr>
              <a:t>Important Reminder When Using AI:</a:t>
            </a:r>
            <a:endParaRPr lang="en-US" sz="2000" dirty="0">
              <a:solidFill>
                <a:schemeClr val="dk1"/>
              </a:solidFill>
            </a:endParaRPr>
          </a:p>
          <a:p>
            <a:pPr>
              <a:buClr>
                <a:schemeClr val="dk1"/>
              </a:buClr>
              <a:buSzPts val="2580"/>
              <a:buChar char="•"/>
            </a:pPr>
            <a:r>
              <a:rPr lang="en-US" sz="2000" dirty="0">
                <a:solidFill>
                  <a:schemeClr val="dk1"/>
                </a:solidFill>
              </a:rPr>
              <a:t>Always </a:t>
            </a:r>
            <a:r>
              <a:rPr lang="en-US" sz="2000" i="1" dirty="0">
                <a:solidFill>
                  <a:schemeClr val="dk1"/>
                </a:solidFill>
              </a:rPr>
              <a:t>ask for references</a:t>
            </a:r>
            <a:r>
              <a:rPr lang="en-US" sz="2000" dirty="0">
                <a:solidFill>
                  <a:schemeClr val="dk1"/>
                </a:solidFill>
              </a:rPr>
              <a:t> in your prompt if you need sourced information. Then, take the time to visit each site to confirm the links are valid and the sources are credible.</a:t>
            </a:r>
          </a:p>
          <a:p>
            <a:pPr>
              <a:buClr>
                <a:schemeClr val="dk1"/>
              </a:buClr>
              <a:buSzPts val="2580"/>
              <a:buChar char="•"/>
            </a:pPr>
            <a:r>
              <a:rPr lang="en-US" sz="2000" dirty="0">
                <a:solidFill>
                  <a:schemeClr val="dk1"/>
                </a:solidFill>
              </a:rPr>
              <a:t>Remember, AI can sometimes generate false or misleading information—a phenomenon known as </a:t>
            </a:r>
            <a:r>
              <a:rPr lang="en-US" sz="2000" i="1" dirty="0">
                <a:solidFill>
                  <a:schemeClr val="dk1"/>
                </a:solidFill>
              </a:rPr>
              <a:t>hallucination</a:t>
            </a:r>
            <a:r>
              <a:rPr lang="en-US" sz="2000" dirty="0">
                <a:solidFill>
                  <a:schemeClr val="dk1"/>
                </a:solidFill>
              </a:rPr>
              <a:t>. To minimize this risk, carefully verify all references and rely only on information that comes from legitimate, trustworthy sources.</a:t>
            </a:r>
          </a:p>
          <a:p>
            <a:pPr>
              <a:lnSpc>
                <a:spcPct val="120000"/>
              </a:lnSpc>
              <a:spcAft>
                <a:spcPts val="1600"/>
              </a:spcAft>
              <a:buClr>
                <a:schemeClr val="dk1"/>
              </a:buClr>
              <a:buSzPts val="2580"/>
            </a:pPr>
            <a:endParaRPr lang="en-US" sz="3000" dirty="0">
              <a:solidFill>
                <a:schemeClr val="dk1"/>
              </a:solidFill>
            </a:endParaRPr>
          </a:p>
        </p:txBody>
      </p:sp>
      <p:pic>
        <p:nvPicPr>
          <p:cNvPr id="142" name="Google Shape;142;g23d8a9aec05_1_34">
            <a:extLst>
              <a:ext uri="{FF2B5EF4-FFF2-40B4-BE49-F238E27FC236}">
                <a16:creationId xmlns:a16="http://schemas.microsoft.com/office/drawing/2014/main" id="{E7A96A98-7423-526F-9B00-BF77FA1E2098}"/>
              </a:ext>
            </a:extLst>
          </p:cNvPr>
          <p:cNvPicPr preferRelativeResize="0"/>
          <p:nvPr/>
        </p:nvPicPr>
        <p:blipFill>
          <a:blip r:embed="rId7">
            <a:alphaModFix/>
          </a:blip>
          <a:stretch>
            <a:fillRect/>
          </a:stretch>
        </p:blipFill>
        <p:spPr>
          <a:xfrm>
            <a:off x="0" y="0"/>
            <a:ext cx="12191999" cy="1176425"/>
          </a:xfrm>
          <a:prstGeom prst="rect">
            <a:avLst/>
          </a:prstGeom>
          <a:noFill/>
          <a:ln>
            <a:noFill/>
          </a:ln>
        </p:spPr>
      </p:pic>
      <p:sp>
        <p:nvSpPr>
          <p:cNvPr id="143" name="Google Shape;143;g23d8a9aec05_1_34">
            <a:extLst>
              <a:ext uri="{FF2B5EF4-FFF2-40B4-BE49-F238E27FC236}">
                <a16:creationId xmlns:a16="http://schemas.microsoft.com/office/drawing/2014/main" id="{101F6C87-1835-1299-22CC-580E1919DBF4}"/>
              </a:ext>
            </a:extLst>
          </p:cNvPr>
          <p:cNvSpPr txBox="1"/>
          <p:nvPr/>
        </p:nvSpPr>
        <p:spPr>
          <a:xfrm>
            <a:off x="0" y="457900"/>
            <a:ext cx="12192000" cy="549900"/>
          </a:xfrm>
          <a:prstGeom prst="rect">
            <a:avLst/>
          </a:prstGeom>
          <a:noFill/>
          <a:ln>
            <a:noFill/>
          </a:ln>
        </p:spPr>
        <p:txBody>
          <a:bodyPr spcFirstLastPara="1" wrap="square" lIns="91425" tIns="91425" rIns="91425" bIns="91425" anchor="t" anchorCtr="0">
            <a:noAutofit/>
          </a:bodyPr>
          <a:lstStyle/>
          <a:p>
            <a:pPr algn="ctr">
              <a:lnSpc>
                <a:spcPct val="80000"/>
              </a:lnSpc>
            </a:pPr>
            <a:r>
              <a:rPr lang="en-US" sz="5200">
                <a:solidFill>
                  <a:srgbClr val="FFFFFF"/>
                </a:solidFill>
              </a:rPr>
              <a:t>AI Platforms</a:t>
            </a:r>
            <a:endParaRPr sz="5200">
              <a:solidFill>
                <a:srgbClr val="FFFFFF"/>
              </a:solidFill>
            </a:endParaRPr>
          </a:p>
        </p:txBody>
      </p:sp>
      <p:pic>
        <p:nvPicPr>
          <p:cNvPr id="144" name="Google Shape;144;g23d8a9aec05_1_34">
            <a:extLst>
              <a:ext uri="{FF2B5EF4-FFF2-40B4-BE49-F238E27FC236}">
                <a16:creationId xmlns:a16="http://schemas.microsoft.com/office/drawing/2014/main" id="{366AD14B-DD9A-A81D-CCB4-6D350BDBF9CA}"/>
              </a:ext>
            </a:extLst>
          </p:cNvPr>
          <p:cNvPicPr preferRelativeResize="0"/>
          <p:nvPr/>
        </p:nvPicPr>
        <p:blipFill>
          <a:blip r:embed="rId8">
            <a:alphaModFix/>
          </a:blip>
          <a:stretch>
            <a:fillRect/>
          </a:stretch>
        </p:blipFill>
        <p:spPr>
          <a:xfrm>
            <a:off x="4727468" y="5702349"/>
            <a:ext cx="2737057" cy="930400"/>
          </a:xfrm>
          <a:prstGeom prst="rect">
            <a:avLst/>
          </a:prstGeom>
          <a:noFill/>
          <a:ln>
            <a:noFill/>
          </a:ln>
        </p:spPr>
      </p:pic>
    </p:spTree>
    <p:extLst>
      <p:ext uri="{BB962C8B-B14F-4D97-AF65-F5344CB8AC3E}">
        <p14:creationId xmlns:p14="http://schemas.microsoft.com/office/powerpoint/2010/main" val="195502978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2166</Words>
  <Application>Microsoft Office PowerPoint</Application>
  <PresentationFormat>Widescreen</PresentationFormat>
  <Paragraphs>272</Paragraphs>
  <Slides>23</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Arial,Sans-Serif</vt:lpstr>
      <vt:lpstr>Calibri</vt:lpstr>
      <vt:lpstr>Georgia</vt:lpstr>
      <vt:lpstr>Lexend</vt:lpstr>
      <vt:lpstr>Segoe UI</vt:lpstr>
      <vt:lpstr>Times</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Still Don't Have a Topic or 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Kasey Harris</dc:creator>
  <cp:lastModifiedBy>Sheila Cubick</cp:lastModifiedBy>
  <cp:revision>318</cp:revision>
  <dcterms:created xsi:type="dcterms:W3CDTF">2022-09-13T13:34:21Z</dcterms:created>
  <dcterms:modified xsi:type="dcterms:W3CDTF">2025-08-07T22:58:21Z</dcterms:modified>
</cp:coreProperties>
</file>