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834" r:id="rId1"/>
  </p:sldMasterIdLst>
  <p:notesMasterIdLst>
    <p:notesMasterId r:id="rId10"/>
  </p:notesMasterIdLst>
  <p:sldIdLst>
    <p:sldId id="256" r:id="rId2"/>
    <p:sldId id="257" r:id="rId3"/>
    <p:sldId id="267" r:id="rId4"/>
    <p:sldId id="264" r:id="rId5"/>
    <p:sldId id="261" r:id="rId6"/>
    <p:sldId id="260" r:id="rId7"/>
    <p:sldId id="268" r:id="rId8"/>
    <p:sldId id="26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3" roundtripDataSignature="AMtx7miEp+V+v9/KkL/RlpeUFfPLDOxJ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828"/>
    <p:restoredTop sz="94632"/>
  </p:normalViewPr>
  <p:slideViewPr>
    <p:cSldViewPr snapToGrid="0">
      <p:cViewPr varScale="1">
        <p:scale>
          <a:sx n="56" d="100"/>
          <a:sy n="56" d="100"/>
        </p:scale>
        <p:origin x="62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customschemas.google.com/relationships/presentationmetadata" Target="metadata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eila Cubick" userId="cdebba87-4d6d-4e96-9533-e4e48bd45646" providerId="ADAL" clId="{72C0AFD3-EC88-43A8-872D-26F330B1D3FC}"/>
    <pc:docChg chg="modSld">
      <pc:chgData name="Sheila Cubick" userId="cdebba87-4d6d-4e96-9533-e4e48bd45646" providerId="ADAL" clId="{72C0AFD3-EC88-43A8-872D-26F330B1D3FC}" dt="2026-08-14T23:16:19.170" v="13" actId="20577"/>
      <pc:docMkLst>
        <pc:docMk/>
      </pc:docMkLst>
      <pc:sldChg chg="modSp mod">
        <pc:chgData name="Sheila Cubick" userId="cdebba87-4d6d-4e96-9533-e4e48bd45646" providerId="ADAL" clId="{72C0AFD3-EC88-43A8-872D-26F330B1D3FC}" dt="2026-08-14T23:16:19.170" v="13" actId="20577"/>
        <pc:sldMkLst>
          <pc:docMk/>
          <pc:sldMk cId="0" sldId="256"/>
        </pc:sldMkLst>
        <pc:spChg chg="mod">
          <ac:chgData name="Sheila Cubick" userId="cdebba87-4d6d-4e96-9533-e4e48bd45646" providerId="ADAL" clId="{72C0AFD3-EC88-43A8-872D-26F330B1D3FC}" dt="2026-08-14T23:16:19.170" v="13" actId="20577"/>
          <ac:spMkLst>
            <pc:docMk/>
            <pc:sldMk cId="0" sldId="256"/>
            <ac:spMk id="89" creationId="{00000000-0000-0000-0000-000000000000}"/>
          </ac:spMkLst>
        </pc:spChg>
      </pc:sldChg>
    </pc:docChg>
  </pc:docChgLst>
  <pc:docChgLst>
    <pc:chgData name="Sheila Cubick" userId="cdebba87-4d6d-4e96-9533-e4e48bd45646" providerId="ADAL" clId="{0A1EC374-B84A-4409-8968-3F51FAEF170F}"/>
    <pc:docChg chg="modSld">
      <pc:chgData name="Sheila Cubick" userId="cdebba87-4d6d-4e96-9533-e4e48bd45646" providerId="ADAL" clId="{0A1EC374-B84A-4409-8968-3F51FAEF170F}" dt="2025-08-12T16:31:18.623" v="3" actId="20577"/>
      <pc:docMkLst>
        <pc:docMk/>
      </pc:docMkLst>
      <pc:sldChg chg="modSp mod">
        <pc:chgData name="Sheila Cubick" userId="cdebba87-4d6d-4e96-9533-e4e48bd45646" providerId="ADAL" clId="{0A1EC374-B84A-4409-8968-3F51FAEF170F}" dt="2025-08-12T16:31:18.623" v="3" actId="20577"/>
        <pc:sldMkLst>
          <pc:docMk/>
          <pc:sldMk cId="0" sldId="256"/>
        </pc:sldMkLst>
        <pc:spChg chg="mod">
          <ac:chgData name="Sheila Cubick" userId="cdebba87-4d6d-4e96-9533-e4e48bd45646" providerId="ADAL" clId="{0A1EC374-B84A-4409-8968-3F51FAEF170F}" dt="2025-08-12T16:31:18.623" v="3" actId="20577"/>
          <ac:spMkLst>
            <pc:docMk/>
            <pc:sldMk cId="0" sldId="256"/>
            <ac:spMk id="89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F4632CFC-2447-BD6C-CC83-03474C33E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E1A562ED-6FA9-31BE-19F8-17ED722333C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DEF549DB-5D39-1C47-E8F7-0F4C49D8385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8053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EEFB0285-C05E-D288-0060-E48038D2F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CFC87BD2-0395-176A-DF0C-E0CC4239B79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2DCF5132-29CF-A73C-AD7F-2467DF66251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924530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0FA45ABC-7F51-4524-4662-7E5B870F1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27FC7342-AD07-0FC1-A55A-2E3F26144FA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7F240E56-D8F2-E8B8-249B-0F75A0FF930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022866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4B0A02AB-24B3-FF4E-634C-7A8CA3708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D6D7FE35-2446-6336-14C1-C4986FCB207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321EC66E-B319-8E27-D1AF-2A5DF1C4AC4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572655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F97DE6-81D8-1433-3146-B87667F34F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55BF6C-ADE1-5650-BC76-2C765F1EB3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E182FC-6794-5C9F-FB56-C7CDA18E3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CC0F4C-D798-F861-E92E-FBAF74AAB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6EB216-58EF-FF91-CBFC-B8349BF2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001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C14D7-C4D1-47F5-1577-F84B7CD56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AC4CD3-E60D-3A6A-E6D6-0F2EE9CA09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27CD4C-3511-ED1D-97EB-F5FB00A55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4ED2C5-CFD5-C1C4-2DF3-498EF3978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E03296-C7D3-33F1-1C92-B01E4D6A9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960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A8F6CE7-2EAC-02D7-4054-BCC1DB4F2F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EFDFE3-9DCD-6040-0CE9-D4D2CAB54B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94203F-4D15-4C94-9F66-617B5DEED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70BAAC-4DFF-E4FD-B2C3-944AA8BBE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BF2899-2B31-E38C-B746-B3BD64703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484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7DBA5-59F5-DAA7-CBF7-B9318F901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A25063-F320-E467-015B-D915498BB7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38A248-D498-9E71-04F2-77D161CF5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71E95B-2DAF-6B07-7EAB-F39215161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84D3D-946D-B06F-3437-6B44413CF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021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A6D9E-3AAE-0417-9B25-978C31837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15EAF5-8D7B-8F9B-E349-10DB7D26DE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531023-D511-5A78-421C-6C4851CDD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26A0C5-D572-B1F9-871D-E6B057E82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BFC7E2-E46D-19A4-A680-9264B4899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427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D3E07-0F85-90BD-D7C7-B5697F23A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908C3-4A3C-0C92-47D8-8043F61A74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37ED29-2224-0233-1095-CEABB9322E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9EACA4-CAA3-53C7-2D62-8B2939525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190D5A-4C71-C2CB-8FAD-206650855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4F0A2B-86C4-0CBF-7857-47DD3104F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801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D20F3-A12D-B300-BAE2-5FF569C89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FC4999-F35E-CA70-D398-00A8CB5BD2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8D7FD1-0CC9-98DA-9515-524E53782C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FB3299-E8AD-B20E-7592-73A47094E3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920DF3-0C9E-BCE0-602C-683B48C311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1D863A-5B05-05B0-5910-FBF3E1049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0187B9-1265-C762-0A77-FC7A4ACAD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2C5F58-EDFA-C9F3-7622-50F93D6FA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90558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C2DB8-E020-6E3B-D2E2-126435382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5910CA-7C20-091D-B53A-2B0D0DD33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1640AE-B7E1-5C34-EA95-15F30BBF1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6319EF-8FE3-37D1-659F-1928E748E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653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114B259-0BD1-7B46-E951-F53FB1B1D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7A70304-D92A-6B64-B72F-9E6E8D5C8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B5B49C-EBA4-D628-B5A2-A7B45797D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979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77746-0B1B-01CC-A3E2-39A711535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55D13A-9613-09CB-FF4D-979B05732B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D487AB-DDED-899C-CEA1-78C78F4BD5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216860-A235-7498-F70D-C0EB0462B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B0F235-BAFD-8030-359C-D82D390C6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7351B4-1BB0-14F6-B680-3B0ECB1FE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908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5115C-EB79-693B-0D0B-4A887C126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C57D0F-91DA-8896-FAF3-CF41162721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F19481-3165-6468-C95F-4936BE6122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F1BAE7-3A43-7CA3-DE31-E84A34B80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8536F6-26FD-333D-38DE-011C1C2F4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6D4E47-FC81-FA32-022A-D816EB076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97567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27BC5B-BED1-8BE0-67AA-5CBB4E0D8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7726C5-DBD1-1ABC-893E-4F0BE8FB7A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5721FA-55B4-4FC5-A681-AAC1D7B1FD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641199-9D7E-C1A5-6B39-54A406E3EF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06AB9-3A5A-ED3B-0F7C-54B664DF27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632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1999" cy="10379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 txBox="1">
            <a:spLocks noGrp="1"/>
          </p:cNvSpPr>
          <p:nvPr>
            <p:ph type="title"/>
          </p:nvPr>
        </p:nvSpPr>
        <p:spPr>
          <a:xfrm>
            <a:off x="0" y="310975"/>
            <a:ext cx="121920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Digital Slide Show Template</a:t>
            </a:r>
            <a:endParaRPr sz="40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0" name="Google Shape;90;p1"/>
          <p:cNvGrpSpPr/>
          <p:nvPr/>
        </p:nvGrpSpPr>
        <p:grpSpPr>
          <a:xfrm>
            <a:off x="959522" y="3604687"/>
            <a:ext cx="10272953" cy="1335915"/>
            <a:chOff x="121323" y="1507711"/>
            <a:chExt cx="10272953" cy="1335915"/>
          </a:xfrm>
        </p:grpSpPr>
        <p:sp>
          <p:nvSpPr>
            <p:cNvPr id="91" name="Google Shape;91;p1"/>
            <p:cNvSpPr/>
            <p:nvPr/>
          </p:nvSpPr>
          <p:spPr>
            <a:xfrm>
              <a:off x="121323" y="1507711"/>
              <a:ext cx="1335915" cy="1335915"/>
            </a:xfrm>
            <a:prstGeom prst="ellipse">
              <a:avLst/>
            </a:prstGeom>
            <a:solidFill>
              <a:srgbClr val="CCD3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1"/>
            <p:cNvSpPr/>
            <p:nvPr/>
          </p:nvSpPr>
          <p:spPr>
            <a:xfrm>
              <a:off x="401865" y="1788253"/>
              <a:ext cx="774830" cy="774830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1"/>
            <p:cNvSpPr/>
            <p:nvPr/>
          </p:nvSpPr>
          <p:spPr>
            <a:xfrm>
              <a:off x="1743505" y="1507711"/>
              <a:ext cx="3148942" cy="13359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1"/>
            <p:cNvSpPr txBox="1"/>
            <p:nvPr/>
          </p:nvSpPr>
          <p:spPr>
            <a:xfrm>
              <a:off x="1743505" y="1507711"/>
              <a:ext cx="3148942" cy="13359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Calibri"/>
                <a:buNone/>
              </a:pPr>
              <a:r>
                <a:rPr lang="en-US" sz="21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Please download and edit this to create your Slide Deck</a:t>
              </a:r>
              <a:endParaRPr dirty="0"/>
            </a:p>
          </p:txBody>
        </p:sp>
        <p:sp>
          <p:nvSpPr>
            <p:cNvPr id="95" name="Google Shape;95;p1"/>
            <p:cNvSpPr/>
            <p:nvPr/>
          </p:nvSpPr>
          <p:spPr>
            <a:xfrm>
              <a:off x="5441127" y="1507711"/>
              <a:ext cx="1335915" cy="1335915"/>
            </a:xfrm>
            <a:prstGeom prst="ellipse">
              <a:avLst/>
            </a:prstGeom>
            <a:solidFill>
              <a:srgbClr val="CCD3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1"/>
            <p:cNvSpPr/>
            <p:nvPr/>
          </p:nvSpPr>
          <p:spPr>
            <a:xfrm>
              <a:off x="5721669" y="1788253"/>
              <a:ext cx="774830" cy="774830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1"/>
            <p:cNvSpPr/>
            <p:nvPr/>
          </p:nvSpPr>
          <p:spPr>
            <a:xfrm>
              <a:off x="6881285" y="1507711"/>
              <a:ext cx="3512991" cy="13359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1"/>
            <p:cNvSpPr txBox="1"/>
            <p:nvPr/>
          </p:nvSpPr>
          <p:spPr>
            <a:xfrm>
              <a:off x="6881285" y="1507711"/>
              <a:ext cx="3512991" cy="13359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Calibri"/>
                <a:buNone/>
              </a:pPr>
              <a:r>
                <a:rPr lang="en-US" sz="21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Once you have created your Slide Deck, </a:t>
              </a:r>
              <a:r>
                <a:rPr lang="en-US" sz="2100" b="0" i="0" u="none" strike="noStrike" cap="none" dirty="0">
                  <a:solidFill>
                    <a:schemeClr val="dk1"/>
                  </a:solidFill>
                  <a:highlight>
                    <a:srgbClr val="FFFF00"/>
                  </a:highlight>
                  <a:latin typeface="Calibri"/>
                  <a:ea typeface="Calibri"/>
                  <a:cs typeface="Calibri"/>
                  <a:sym typeface="Calibri"/>
                </a:rPr>
                <a:t>delete</a:t>
              </a:r>
              <a:r>
                <a:rPr lang="en-US" sz="21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21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all other slides. </a:t>
              </a:r>
              <a:r>
                <a:rPr lang="en-US" sz="21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Then save your project!</a:t>
              </a:r>
              <a:endParaRPr dirty="0"/>
            </a:p>
          </p:txBody>
        </p:sp>
      </p:grpSp>
      <p:pic>
        <p:nvPicPr>
          <p:cNvPr id="99" name="Google Shape;99;p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50488" y="5387525"/>
            <a:ext cx="2891024" cy="9827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94;p1">
            <a:extLst>
              <a:ext uri="{FF2B5EF4-FFF2-40B4-BE49-F238E27FC236}">
                <a16:creationId xmlns:a16="http://schemas.microsoft.com/office/drawing/2014/main" id="{0504E0DC-510F-6B57-0F6E-F487F1375C2E}"/>
              </a:ext>
            </a:extLst>
          </p:cNvPr>
          <p:cNvSpPr txBox="1"/>
          <p:nvPr/>
        </p:nvSpPr>
        <p:spPr>
          <a:xfrm>
            <a:off x="959522" y="1550498"/>
            <a:ext cx="10516198" cy="1773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None/>
            </a:pPr>
            <a:r>
              <a:rPr lang="en-US" sz="3200" b="1" i="0" u="none" strike="noStrike" cap="none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Students are required to have a minimum of four (4) slides and a maximum of ten (10) slides. This slide should not be included, please delete it </a:t>
            </a:r>
            <a:r>
              <a:rPr lang="en-US" sz="3200" b="1" i="0" u="none" strike="noStrike" cap="none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before uploading</a:t>
            </a:r>
            <a:r>
              <a:rPr lang="en-US" sz="3200" b="1" i="0" u="none" strike="noStrike" cap="none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. </a:t>
            </a:r>
            <a:endParaRPr sz="2800" b="1" dirty="0"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/>
          <p:cNvSpPr txBox="1"/>
          <p:nvPr/>
        </p:nvSpPr>
        <p:spPr>
          <a:xfrm>
            <a:off x="0" y="1390389"/>
            <a:ext cx="12192000" cy="861734"/>
          </a:xfrm>
          <a:prstGeom prst="rect">
            <a:avLst/>
          </a:prstGeom>
          <a:noFill/>
          <a:ln w="127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Project Title</a:t>
            </a:r>
            <a:endParaRPr sz="5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DFC144-6A0C-4AB0-7094-6BEB8D94E75D}"/>
              </a:ext>
            </a:extLst>
          </p:cNvPr>
          <p:cNvSpPr txBox="1"/>
          <p:nvPr/>
        </p:nvSpPr>
        <p:spPr>
          <a:xfrm>
            <a:off x="478075" y="2875002"/>
            <a:ext cx="1123584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/>
              <a:t>Author(s), Grade</a:t>
            </a:r>
          </a:p>
        </p:txBody>
      </p:sp>
      <p:pic>
        <p:nvPicPr>
          <p:cNvPr id="3" name="Google Shape;111;p2" descr="Images with solid fill">
            <a:extLst>
              <a:ext uri="{FF2B5EF4-FFF2-40B4-BE49-F238E27FC236}">
                <a16:creationId xmlns:a16="http://schemas.microsoft.com/office/drawing/2014/main" id="{F02224CE-7B68-49E3-FEB3-5760CB9E71B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38800" y="4605877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12;p2">
            <a:extLst>
              <a:ext uri="{FF2B5EF4-FFF2-40B4-BE49-F238E27FC236}">
                <a16:creationId xmlns:a16="http://schemas.microsoft.com/office/drawing/2014/main" id="{31AA4C59-ADC9-52CE-D9DB-2E9F711107CE}"/>
              </a:ext>
            </a:extLst>
          </p:cNvPr>
          <p:cNvSpPr txBox="1"/>
          <p:nvPr/>
        </p:nvSpPr>
        <p:spPr>
          <a:xfrm>
            <a:off x="5232063" y="5639356"/>
            <a:ext cx="172787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Image from project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B3A08-15DA-AA95-0286-EDAF97EED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2199" y="600176"/>
            <a:ext cx="5681471" cy="707846"/>
          </a:xfrm>
        </p:spPr>
        <p:txBody>
          <a:bodyPr>
            <a:noAutofit/>
          </a:bodyPr>
          <a:lstStyle/>
          <a:p>
            <a:pPr algn="ctr"/>
            <a:r>
              <a:rPr lang="en-US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Hypothesis or Engineering Design Problem Statement</a:t>
            </a:r>
            <a:br>
              <a:rPr lang="en-US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4E90BA-2A9A-DAE5-4091-DF21DA799D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8330" y="1308022"/>
            <a:ext cx="5038344" cy="26696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Type in or paste your text here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BD0C61-C8EC-366F-7282-9C22BC7929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1308022"/>
            <a:ext cx="5434582" cy="2669617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Type in or paste your text here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Google Shape;105;p2">
            <a:extLst>
              <a:ext uri="{FF2B5EF4-FFF2-40B4-BE49-F238E27FC236}">
                <a16:creationId xmlns:a16="http://schemas.microsoft.com/office/drawing/2014/main" id="{8BED65A1-A7E1-309F-2ADE-EBCF1586433D}"/>
              </a:ext>
            </a:extLst>
          </p:cNvPr>
          <p:cNvSpPr txBox="1"/>
          <p:nvPr/>
        </p:nvSpPr>
        <p:spPr>
          <a:xfrm>
            <a:off x="338329" y="246253"/>
            <a:ext cx="5038344" cy="707846"/>
          </a:xfrm>
          <a:prstGeom prst="rect">
            <a:avLst/>
          </a:prstGeom>
          <a:noFill/>
          <a:ln w="127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Question or Problem</a:t>
            </a:r>
            <a:endParaRPr lang="en-US" sz="4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Google Shape;109;p2" descr="Images with solid fill">
            <a:extLst>
              <a:ext uri="{FF2B5EF4-FFF2-40B4-BE49-F238E27FC236}">
                <a16:creationId xmlns:a16="http://schemas.microsoft.com/office/drawing/2014/main" id="{BF225A9B-0463-B0E7-6C8C-0CB824672B8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514600" y="4325234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09;p2" descr="Images with solid fill">
            <a:extLst>
              <a:ext uri="{FF2B5EF4-FFF2-40B4-BE49-F238E27FC236}">
                <a16:creationId xmlns:a16="http://schemas.microsoft.com/office/drawing/2014/main" id="{7D14EFDB-D841-75B8-F9CF-D4014BF1EC1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78612" y="4325234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10;p2">
            <a:extLst>
              <a:ext uri="{FF2B5EF4-FFF2-40B4-BE49-F238E27FC236}">
                <a16:creationId xmlns:a16="http://schemas.microsoft.com/office/drawing/2014/main" id="{E76EF361-57EF-C98B-EF81-61B6434C92EB}"/>
              </a:ext>
            </a:extLst>
          </p:cNvPr>
          <p:cNvSpPr txBox="1"/>
          <p:nvPr/>
        </p:nvSpPr>
        <p:spPr>
          <a:xfrm>
            <a:off x="2184205" y="5242200"/>
            <a:ext cx="157519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Image from project</a:t>
            </a:r>
            <a:endParaRPr dirty="0"/>
          </a:p>
        </p:txBody>
      </p:sp>
      <p:sp>
        <p:nvSpPr>
          <p:cNvPr id="9" name="Google Shape;110;p2">
            <a:extLst>
              <a:ext uri="{FF2B5EF4-FFF2-40B4-BE49-F238E27FC236}">
                <a16:creationId xmlns:a16="http://schemas.microsoft.com/office/drawing/2014/main" id="{37D91A87-793C-F49B-9D4D-30DA11878F49}"/>
              </a:ext>
            </a:extLst>
          </p:cNvPr>
          <p:cNvSpPr txBox="1"/>
          <p:nvPr/>
        </p:nvSpPr>
        <p:spPr>
          <a:xfrm>
            <a:off x="8048217" y="5239634"/>
            <a:ext cx="157519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Image from project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95079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A1A4BF63-273F-859A-7F9E-52921DB277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">
            <a:extLst>
              <a:ext uri="{FF2B5EF4-FFF2-40B4-BE49-F238E27FC236}">
                <a16:creationId xmlns:a16="http://schemas.microsoft.com/office/drawing/2014/main" id="{314F093C-E70F-000D-6BD4-E3BFF81D0E82}"/>
              </a:ext>
            </a:extLst>
          </p:cNvPr>
          <p:cNvSpPr txBox="1"/>
          <p:nvPr/>
        </p:nvSpPr>
        <p:spPr>
          <a:xfrm>
            <a:off x="196241" y="241628"/>
            <a:ext cx="11799518" cy="707846"/>
          </a:xfrm>
          <a:prstGeom prst="rect">
            <a:avLst/>
          </a:prstGeom>
          <a:noFill/>
          <a:ln w="127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Background Research</a:t>
            </a:r>
            <a:endParaRPr sz="4000" dirty="0"/>
          </a:p>
        </p:txBody>
      </p:sp>
      <p:pic>
        <p:nvPicPr>
          <p:cNvPr id="109" name="Google Shape;109;p2" descr="Images with solid fill">
            <a:extLst>
              <a:ext uri="{FF2B5EF4-FFF2-40B4-BE49-F238E27FC236}">
                <a16:creationId xmlns:a16="http://schemas.microsoft.com/office/drawing/2014/main" id="{EA9CBEF5-1134-53D7-5649-ED4D82B2D3A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77918" y="4603901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2">
            <a:extLst>
              <a:ext uri="{FF2B5EF4-FFF2-40B4-BE49-F238E27FC236}">
                <a16:creationId xmlns:a16="http://schemas.microsoft.com/office/drawing/2014/main" id="{E8F0D133-E709-EA36-BC69-1ABB0DEDC0F1}"/>
              </a:ext>
            </a:extLst>
          </p:cNvPr>
          <p:cNvSpPr txBox="1"/>
          <p:nvPr/>
        </p:nvSpPr>
        <p:spPr>
          <a:xfrm>
            <a:off x="5147523" y="5664127"/>
            <a:ext cx="157519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Image from project</a:t>
            </a:r>
            <a:endParaRPr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664E10D-4B2D-A56D-41DF-620F2110180B}"/>
              </a:ext>
            </a:extLst>
          </p:cNvPr>
          <p:cNvSpPr txBox="1"/>
          <p:nvPr/>
        </p:nvSpPr>
        <p:spPr>
          <a:xfrm>
            <a:off x="1133369" y="1520787"/>
            <a:ext cx="99252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Type in or paste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894888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1C9E8A3D-BB96-82B6-05B2-BB5814384E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">
            <a:extLst>
              <a:ext uri="{FF2B5EF4-FFF2-40B4-BE49-F238E27FC236}">
                <a16:creationId xmlns:a16="http://schemas.microsoft.com/office/drawing/2014/main" id="{D886C819-315D-5A49-D847-9F3095312FF0}"/>
              </a:ext>
            </a:extLst>
          </p:cNvPr>
          <p:cNvSpPr txBox="1"/>
          <p:nvPr/>
        </p:nvSpPr>
        <p:spPr>
          <a:xfrm>
            <a:off x="277656" y="375452"/>
            <a:ext cx="11636685" cy="707846"/>
          </a:xfrm>
          <a:prstGeom prst="rect">
            <a:avLst/>
          </a:prstGeom>
          <a:noFill/>
          <a:ln w="127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Methods &amp; Materials</a:t>
            </a:r>
            <a:endParaRPr sz="4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1" name="Google Shape;111;p2" descr="Images with solid fill">
            <a:extLst>
              <a:ext uri="{FF2B5EF4-FFF2-40B4-BE49-F238E27FC236}">
                <a16:creationId xmlns:a16="http://schemas.microsoft.com/office/drawing/2014/main" id="{91112648-3B1E-C4D8-DE72-442DE579CA2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38798" y="4422813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">
            <a:extLst>
              <a:ext uri="{FF2B5EF4-FFF2-40B4-BE49-F238E27FC236}">
                <a16:creationId xmlns:a16="http://schemas.microsoft.com/office/drawing/2014/main" id="{F23A6CCD-B836-662B-6126-1D88F96C7545}"/>
              </a:ext>
            </a:extLst>
          </p:cNvPr>
          <p:cNvSpPr txBox="1"/>
          <p:nvPr/>
        </p:nvSpPr>
        <p:spPr>
          <a:xfrm>
            <a:off x="5227021" y="5506115"/>
            <a:ext cx="173795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Images from project</a:t>
            </a:r>
            <a:endParaRPr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25947F4-6D37-BC27-12E2-425171D4A5B6}"/>
              </a:ext>
            </a:extLst>
          </p:cNvPr>
          <p:cNvSpPr txBox="1"/>
          <p:nvPr/>
        </p:nvSpPr>
        <p:spPr>
          <a:xfrm>
            <a:off x="1133369" y="1520787"/>
            <a:ext cx="99252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Type in or paste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3431690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37E6FFBD-84E3-9A3F-176D-167458E48F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">
            <a:extLst>
              <a:ext uri="{FF2B5EF4-FFF2-40B4-BE49-F238E27FC236}">
                <a16:creationId xmlns:a16="http://schemas.microsoft.com/office/drawing/2014/main" id="{68BD0D27-FB6A-5889-F3B7-12462E3BB47D}"/>
              </a:ext>
            </a:extLst>
          </p:cNvPr>
          <p:cNvSpPr txBox="1"/>
          <p:nvPr/>
        </p:nvSpPr>
        <p:spPr>
          <a:xfrm>
            <a:off x="325678" y="504600"/>
            <a:ext cx="11561522" cy="707846"/>
          </a:xfrm>
          <a:prstGeom prst="rect">
            <a:avLst/>
          </a:prstGeom>
          <a:noFill/>
          <a:ln w="127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Results</a:t>
            </a:r>
            <a:endParaRPr sz="4000" dirty="0"/>
          </a:p>
        </p:txBody>
      </p:sp>
      <p:pic>
        <p:nvPicPr>
          <p:cNvPr id="113" name="Google Shape;113;p2" descr="Bar chart with solid fill">
            <a:extLst>
              <a:ext uri="{FF2B5EF4-FFF2-40B4-BE49-F238E27FC236}">
                <a16:creationId xmlns:a16="http://schemas.microsoft.com/office/drawing/2014/main" id="{C624CF13-9D5B-F850-6F5E-3B93175B3DD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00731" y="1600200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2" descr="Pie chart with solid fill">
            <a:extLst>
              <a:ext uri="{FF2B5EF4-FFF2-40B4-BE49-F238E27FC236}">
                <a16:creationId xmlns:a16="http://schemas.microsoft.com/office/drawing/2014/main" id="{8A467C52-57F8-7EF4-F70D-62A0A5516B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57232" y="160020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">
            <a:extLst>
              <a:ext uri="{FF2B5EF4-FFF2-40B4-BE49-F238E27FC236}">
                <a16:creationId xmlns:a16="http://schemas.microsoft.com/office/drawing/2014/main" id="{123CD33E-9931-4D10-02C8-37F330158918}"/>
              </a:ext>
            </a:extLst>
          </p:cNvPr>
          <p:cNvSpPr txBox="1"/>
          <p:nvPr/>
        </p:nvSpPr>
        <p:spPr>
          <a:xfrm>
            <a:off x="8348649" y="2708980"/>
            <a:ext cx="1104163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Figures</a:t>
            </a:r>
            <a:endParaRPr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6611596-C593-2882-D090-9245590D512F}"/>
              </a:ext>
            </a:extLst>
          </p:cNvPr>
          <p:cNvSpPr txBox="1"/>
          <p:nvPr/>
        </p:nvSpPr>
        <p:spPr>
          <a:xfrm>
            <a:off x="1133369" y="1520787"/>
            <a:ext cx="99252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Type in or paste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3318639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668CB-CFE9-09F1-28F3-7D5F74068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610" y="326498"/>
            <a:ext cx="5181600" cy="69557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Discussion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45719-CC5C-4F60-C8E2-0996D7413E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2610" y="1197865"/>
            <a:ext cx="5266940" cy="3172968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Type in or paste your text here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FD28B9-F821-15C0-88E7-40E8613CE0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197864"/>
            <a:ext cx="5727189" cy="3172969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Type in or paste your text here</a:t>
            </a:r>
          </a:p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F70D055-E291-C953-2DF4-44D0D5F40687}"/>
              </a:ext>
            </a:extLst>
          </p:cNvPr>
          <p:cNvSpPr txBox="1">
            <a:spLocks/>
          </p:cNvSpPr>
          <p:nvPr/>
        </p:nvSpPr>
        <p:spPr>
          <a:xfrm>
            <a:off x="6172200" y="365124"/>
            <a:ext cx="5181600" cy="6955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Conclusion</a:t>
            </a:r>
            <a:endParaRPr lang="en-US" dirty="0"/>
          </a:p>
        </p:txBody>
      </p:sp>
      <p:pic>
        <p:nvPicPr>
          <p:cNvPr id="6" name="Google Shape;109;p2" descr="Images with solid fill">
            <a:extLst>
              <a:ext uri="{FF2B5EF4-FFF2-40B4-BE49-F238E27FC236}">
                <a16:creationId xmlns:a16="http://schemas.microsoft.com/office/drawing/2014/main" id="{A9267D90-387F-5D1E-0B3E-14E6A625B5B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514600" y="4325234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09;p2" descr="Images with solid fill">
            <a:extLst>
              <a:ext uri="{FF2B5EF4-FFF2-40B4-BE49-F238E27FC236}">
                <a16:creationId xmlns:a16="http://schemas.microsoft.com/office/drawing/2014/main" id="{C152F58C-8FA3-6034-27FC-91331428D62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78612" y="4325234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10;p2">
            <a:extLst>
              <a:ext uri="{FF2B5EF4-FFF2-40B4-BE49-F238E27FC236}">
                <a16:creationId xmlns:a16="http://schemas.microsoft.com/office/drawing/2014/main" id="{AFC60081-C4AB-5E57-054C-B5DF36A5B220}"/>
              </a:ext>
            </a:extLst>
          </p:cNvPr>
          <p:cNvSpPr txBox="1"/>
          <p:nvPr/>
        </p:nvSpPr>
        <p:spPr>
          <a:xfrm>
            <a:off x="2184205" y="5242200"/>
            <a:ext cx="157519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Image from project</a:t>
            </a:r>
            <a:endParaRPr dirty="0"/>
          </a:p>
        </p:txBody>
      </p:sp>
      <p:sp>
        <p:nvSpPr>
          <p:cNvPr id="9" name="Google Shape;110;p2">
            <a:extLst>
              <a:ext uri="{FF2B5EF4-FFF2-40B4-BE49-F238E27FC236}">
                <a16:creationId xmlns:a16="http://schemas.microsoft.com/office/drawing/2014/main" id="{949A6BD6-D830-8AE6-B279-5A55F46EA4DF}"/>
              </a:ext>
            </a:extLst>
          </p:cNvPr>
          <p:cNvSpPr txBox="1"/>
          <p:nvPr/>
        </p:nvSpPr>
        <p:spPr>
          <a:xfrm>
            <a:off x="8048217" y="5239634"/>
            <a:ext cx="157519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Image from project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12089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D17DEC91-5221-0A96-3667-379034F435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">
            <a:extLst>
              <a:ext uri="{FF2B5EF4-FFF2-40B4-BE49-F238E27FC236}">
                <a16:creationId xmlns:a16="http://schemas.microsoft.com/office/drawing/2014/main" id="{44BED1AA-957A-9D68-C6D0-EA26AA22FA23}"/>
              </a:ext>
            </a:extLst>
          </p:cNvPr>
          <p:cNvSpPr txBox="1"/>
          <p:nvPr/>
        </p:nvSpPr>
        <p:spPr>
          <a:xfrm>
            <a:off x="365342" y="323518"/>
            <a:ext cx="11471753" cy="707846"/>
          </a:xfrm>
          <a:prstGeom prst="rect">
            <a:avLst/>
          </a:prstGeom>
          <a:noFill/>
          <a:ln w="127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References</a:t>
            </a:r>
            <a:endParaRPr sz="4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120;g273e0e7ea5e_0_0">
            <a:extLst>
              <a:ext uri="{FF2B5EF4-FFF2-40B4-BE49-F238E27FC236}">
                <a16:creationId xmlns:a16="http://schemas.microsoft.com/office/drawing/2014/main" id="{1612FDD1-644C-45DA-E705-01011CC442F5}"/>
              </a:ext>
            </a:extLst>
          </p:cNvPr>
          <p:cNvSpPr txBox="1">
            <a:spLocks/>
          </p:cNvSpPr>
          <p:nvPr/>
        </p:nvSpPr>
        <p:spPr>
          <a:xfrm>
            <a:off x="1025250" y="4251782"/>
            <a:ext cx="10141500" cy="2282700"/>
          </a:xfrm>
          <a:prstGeom prst="rect">
            <a:avLst/>
          </a:prstGeom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2700" marR="558800" algn="ctr">
              <a:lnSpc>
                <a:spcPct val="102236"/>
              </a:lnSpc>
              <a:spcBef>
                <a:spcPts val="2400"/>
              </a:spcBef>
            </a:pPr>
            <a:r>
              <a:rPr lang="en-US" sz="1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Required Photographic/Graphics Source Identification</a:t>
            </a:r>
          </a:p>
          <a:p>
            <a:pPr marR="241300">
              <a:lnSpc>
                <a:spcPct val="150000"/>
              </a:lnSpc>
            </a:pP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Photographs taken by: </a:t>
            </a:r>
          </a:p>
          <a:p>
            <a:pPr marR="241300">
              <a:lnSpc>
                <a:spcPct val="150000"/>
              </a:lnSpc>
            </a:pP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Graphics from outside sources are from:</a:t>
            </a:r>
          </a:p>
          <a:p>
            <a:pPr marR="317500">
              <a:lnSpc>
                <a:spcPct val="150000"/>
              </a:lnSpc>
              <a:spcBef>
                <a:spcPts val="100"/>
              </a:spcBef>
            </a:pP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Photographic permissions were obtained and are located: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E55EE7-A387-8131-1315-CEF4DFB3BBBD}"/>
              </a:ext>
            </a:extLst>
          </p:cNvPr>
          <p:cNvSpPr txBox="1"/>
          <p:nvPr/>
        </p:nvSpPr>
        <p:spPr>
          <a:xfrm>
            <a:off x="1133369" y="1520787"/>
            <a:ext cx="99252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Type in or paste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3275930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</TotalTime>
  <Words>197</Words>
  <Application>Microsoft Office PowerPoint</Application>
  <PresentationFormat>Widescreen</PresentationFormat>
  <Paragraphs>34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</vt:lpstr>
      <vt:lpstr>Aptos Display</vt:lpstr>
      <vt:lpstr>Arial</vt:lpstr>
      <vt:lpstr>Calibri</vt:lpstr>
      <vt:lpstr>Office Theme</vt:lpstr>
      <vt:lpstr>Digital Slide Show Template</vt:lpstr>
      <vt:lpstr>PowerPoint Presentation</vt:lpstr>
      <vt:lpstr>Hypothesis or Engineering Design Problem Statement </vt:lpstr>
      <vt:lpstr>PowerPoint Presentation</vt:lpstr>
      <vt:lpstr>PowerPoint Presentation</vt:lpstr>
      <vt:lpstr>PowerPoint Presentation</vt:lpstr>
      <vt:lpstr>Discussion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Visual Presentation Slide Show Template</dc:title>
  <dc:creator>Alyson Gruber</dc:creator>
  <cp:lastModifiedBy>Sheila Cubick</cp:lastModifiedBy>
  <cp:revision>10</cp:revision>
  <dcterms:created xsi:type="dcterms:W3CDTF">2023-05-30T20:14:04Z</dcterms:created>
  <dcterms:modified xsi:type="dcterms:W3CDTF">2026-08-14T23:16:27Z</dcterms:modified>
</cp:coreProperties>
</file>