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j1GJRyMudO6DYQidSB8sJXnk8Y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-7398" y="42247"/>
            <a:ext cx="12199397" cy="6120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Service Prototype Design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3561733" y="1112160"/>
            <a:ext cx="5060272" cy="850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Greatest customer need: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_____________________________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161154" y="2058570"/>
            <a:ext cx="11857484" cy="4551347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-4686" y="650042"/>
            <a:ext cx="121950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List the process for how you will operate your service based on the </a:t>
            </a:r>
            <a:r>
              <a:rPr b="1" i="0" lang="en-US" sz="1800" u="none" cap="none" strike="noStrike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customer need.</a:t>
            </a:r>
            <a:r>
              <a:rPr b="0" i="0" lang="en-US" sz="1600" u="none" cap="none" strike="noStrike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rgbClr val="3737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9467850" y="6578600"/>
            <a:ext cx="25908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 Prototype Graphic Organizer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/>
          <p:nvPr>
            <p:ph type="title"/>
          </p:nvPr>
        </p:nvSpPr>
        <p:spPr>
          <a:xfrm>
            <a:off x="431307" y="964368"/>
            <a:ext cx="11477346" cy="8668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Describe </a:t>
            </a:r>
            <a:r>
              <a:rPr b="1" lang="en-US" sz="240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in detail</a:t>
            </a:r>
            <a:r>
              <a:rPr lang="en-US" sz="240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, each part of the process for operating your service.</a:t>
            </a:r>
            <a:endParaRPr/>
          </a:p>
        </p:txBody>
      </p:sp>
      <p:sp>
        <p:nvSpPr>
          <p:cNvPr id="95" name="Google Shape;95;p3"/>
          <p:cNvSpPr txBox="1"/>
          <p:nvPr>
            <p:ph idx="1" type="body"/>
          </p:nvPr>
        </p:nvSpPr>
        <p:spPr>
          <a:xfrm>
            <a:off x="688019" y="1827290"/>
            <a:ext cx="10515600" cy="435133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96" name="Google Shape;96;p3"/>
          <p:cNvSpPr txBox="1"/>
          <p:nvPr/>
        </p:nvSpPr>
        <p:spPr>
          <a:xfrm>
            <a:off x="-11343" y="150119"/>
            <a:ext cx="1219711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**If doing a Commercialization Plan Only**</a:t>
            </a:r>
            <a:endParaRPr b="1" sz="2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 txBox="1"/>
          <p:nvPr/>
        </p:nvSpPr>
        <p:spPr>
          <a:xfrm>
            <a:off x="9391650" y="6375400"/>
            <a:ext cx="25908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 Prototype Graphic Organizer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>
            <p:ph type="title"/>
          </p:nvPr>
        </p:nvSpPr>
        <p:spPr>
          <a:xfrm>
            <a:off x="1060142" y="912582"/>
            <a:ext cx="10522998" cy="8668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Based on your feedback, what additional modifications would you make?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rgbClr val="3737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4"/>
          <p:cNvSpPr txBox="1"/>
          <p:nvPr>
            <p:ph idx="1" type="body"/>
          </p:nvPr>
        </p:nvSpPr>
        <p:spPr>
          <a:xfrm>
            <a:off x="855216" y="1615397"/>
            <a:ext cx="10515600" cy="480853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5" name="Google Shape;105;p4"/>
          <p:cNvSpPr txBox="1"/>
          <p:nvPr/>
        </p:nvSpPr>
        <p:spPr>
          <a:xfrm>
            <a:off x="-11343" y="150119"/>
            <a:ext cx="1219711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**If doing a Commercialization Plan Only**</a:t>
            </a:r>
            <a:endParaRPr b="1" sz="2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 txBox="1"/>
          <p:nvPr/>
        </p:nvSpPr>
        <p:spPr>
          <a:xfrm>
            <a:off x="9391650" y="6489700"/>
            <a:ext cx="25908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 Prototype Graphic Organizer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9062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2023-08-01T15:56:50Z</dcterms:created>
</cp:coreProperties>
</file>