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iYo/iWpnT5g4UGHSjFTWK0c3vm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88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ila Cubick" userId="cdebba87-4d6d-4e96-9533-e4e48bd45646" providerId="ADAL" clId="{65273185-8869-4CF0-9143-50A96103F0D3}"/>
    <pc:docChg chg="modSld">
      <pc:chgData name="Sheila Cubick" userId="cdebba87-4d6d-4e96-9533-e4e48bd45646" providerId="ADAL" clId="{65273185-8869-4CF0-9143-50A96103F0D3}" dt="2025-07-25T20:20:46.831" v="31" actId="20577"/>
      <pc:docMkLst>
        <pc:docMk/>
      </pc:docMkLst>
      <pc:sldChg chg="modSp mod">
        <pc:chgData name="Sheila Cubick" userId="cdebba87-4d6d-4e96-9533-e4e48bd45646" providerId="ADAL" clId="{65273185-8869-4CF0-9143-50A96103F0D3}" dt="2025-07-25T20:20:46.831" v="31" actId="20577"/>
        <pc:sldMkLst>
          <pc:docMk/>
          <pc:sldMk cId="0" sldId="256"/>
        </pc:sldMkLst>
        <pc:spChg chg="mod">
          <ac:chgData name="Sheila Cubick" userId="cdebba87-4d6d-4e96-9533-e4e48bd45646" providerId="ADAL" clId="{65273185-8869-4CF0-9143-50A96103F0D3}" dt="2025-07-25T20:20:41.274" v="24" actId="20577"/>
          <ac:spMkLst>
            <pc:docMk/>
            <pc:sldMk cId="0" sldId="256"/>
            <ac:spMk id="54" creationId="{00000000-0000-0000-0000-000000000000}"/>
          </ac:spMkLst>
        </pc:spChg>
        <pc:spChg chg="mod">
          <ac:chgData name="Sheila Cubick" userId="cdebba87-4d6d-4e96-9533-e4e48bd45646" providerId="ADAL" clId="{65273185-8869-4CF0-9143-50A96103F0D3}" dt="2025-07-25T20:20:46.831" v="31" actId="20577"/>
          <ac:spMkLst>
            <pc:docMk/>
            <pc:sldMk cId="0" sldId="256"/>
            <ac:spMk id="55" creationId="{00000000-0000-0000-0000-000000000000}"/>
          </ac:spMkLst>
        </pc:spChg>
        <pc:spChg chg="mod">
          <ac:chgData name="Sheila Cubick" userId="cdebba87-4d6d-4e96-9533-e4e48bd45646" providerId="ADAL" clId="{65273185-8869-4CF0-9143-50A96103F0D3}" dt="2025-07-25T20:20:32.091" v="9" actId="20577"/>
          <ac:spMkLst>
            <pc:docMk/>
            <pc:sldMk cId="0" sldId="256"/>
            <ac:spMk id="5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/>
        </p:nvSpPr>
        <p:spPr>
          <a:xfrm>
            <a:off x="212925" y="960500"/>
            <a:ext cx="4448700" cy="34170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</a:t>
            </a:r>
            <a:r>
              <a:rPr lang="en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this keyword/concept </a:t>
            </a:r>
            <a:r>
              <a:rPr lang="en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important</a:t>
            </a:r>
            <a:r>
              <a:rPr lang="en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</a:t>
            </a:r>
            <a:r>
              <a:rPr lang="en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developing </a:t>
            </a:r>
            <a:r>
              <a:rPr lang="en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 solution?  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 Quotes: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 txBox="1"/>
          <p:nvPr/>
        </p:nvSpPr>
        <p:spPr>
          <a:xfrm>
            <a:off x="4781400" y="960500"/>
            <a:ext cx="4239300" cy="341629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en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this keyword/concept </a:t>
            </a:r>
            <a:r>
              <a:rPr lang="en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</a:t>
            </a:r>
            <a:r>
              <a:rPr lang="en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developing </a:t>
            </a:r>
            <a:r>
              <a:rPr lang="en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 solution?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 Quotes: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56100" y="4441500"/>
            <a:ext cx="9031800" cy="6156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Reference: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 txBox="1"/>
          <p:nvPr/>
        </p:nvSpPr>
        <p:spPr>
          <a:xfrm>
            <a:off x="1679725" y="511750"/>
            <a:ext cx="1230000" cy="400200"/>
          </a:xfrm>
          <a:prstGeom prst="rect">
            <a:avLst/>
          </a:prstGeom>
          <a:solidFill>
            <a:srgbClr val="EA9999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Background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"/>
          <p:cNvSpPr txBox="1"/>
          <p:nvPr/>
        </p:nvSpPr>
        <p:spPr>
          <a:xfrm>
            <a:off x="6394125" y="511750"/>
            <a:ext cx="1336800" cy="400200"/>
          </a:xfrm>
          <a:prstGeom prst="rect">
            <a:avLst/>
          </a:prstGeom>
          <a:solidFill>
            <a:srgbClr val="9FC5E8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Application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"/>
          <p:cNvSpPr txBox="1"/>
          <p:nvPr/>
        </p:nvSpPr>
        <p:spPr>
          <a:xfrm>
            <a:off x="2972750" y="93762"/>
            <a:ext cx="3348900" cy="61552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STEM Keyword/Concept to Research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_____________________________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 txBox="1"/>
          <p:nvPr/>
        </p:nvSpPr>
        <p:spPr>
          <a:xfrm>
            <a:off x="6786000" y="93900"/>
            <a:ext cx="230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STEM Research Graphic Organizer </a:t>
            </a:r>
            <a:endParaRPr sz="1012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" name="Google Shape;61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Office PowerPoint</Application>
  <PresentationFormat>On-screen Show (16:9)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Sheila Cubick</cp:lastModifiedBy>
  <cp:revision>1</cp:revision>
  <dcterms:modified xsi:type="dcterms:W3CDTF">2025-07-25T20:20:51Z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0x010100D0409C2F90A70F4C81E6B9B99E55043A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</Properties>
</file>