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" roundtripDataSignature="AMtx7mgZD2JS5pICo130v19o8bq40PJs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1" Type="http://schemas.microsoft.com/office/2016/11/relationships/changesInfo" Target="changesInfos/changesInfo1.xml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ila Cubick" userId="cdebba87-4d6d-4e96-9533-e4e48bd45646" providerId="ADAL" clId="{2D865CDC-82DA-4482-99B5-BD6BFBA696AF}"/>
    <pc:docChg chg="modSld">
      <pc:chgData name="Sheila Cubick" userId="cdebba87-4d6d-4e96-9533-e4e48bd45646" providerId="ADAL" clId="{2D865CDC-82DA-4482-99B5-BD6BFBA696AF}" dt="2025-07-25T20:19:54.956" v="48" actId="20577"/>
      <pc:docMkLst>
        <pc:docMk/>
      </pc:docMkLst>
      <pc:sldChg chg="modSp mod">
        <pc:chgData name="Sheila Cubick" userId="cdebba87-4d6d-4e96-9533-e4e48bd45646" providerId="ADAL" clId="{2D865CDC-82DA-4482-99B5-BD6BFBA696AF}" dt="2025-07-25T20:19:54.956" v="48" actId="20577"/>
        <pc:sldMkLst>
          <pc:docMk/>
          <pc:sldMk cId="0" sldId="256"/>
        </pc:sldMkLst>
        <pc:spChg chg="mod">
          <ac:chgData name="Sheila Cubick" userId="cdebba87-4d6d-4e96-9533-e4e48bd45646" providerId="ADAL" clId="{2D865CDC-82DA-4482-99B5-BD6BFBA696AF}" dt="2025-07-25T20:19:54.956" v="48" actId="20577"/>
          <ac:spMkLst>
            <pc:docMk/>
            <pc:sldMk cId="0" sldId="256"/>
            <ac:spMk id="84" creationId="{00000000-0000-0000-0000-000000000000}"/>
          </ac:spMkLst>
        </pc:spChg>
        <pc:spChg chg="mod">
          <ac:chgData name="Sheila Cubick" userId="cdebba87-4d6d-4e96-9533-e4e48bd45646" providerId="ADAL" clId="{2D865CDC-82DA-4482-99B5-BD6BFBA696AF}" dt="2025-07-25T20:19:13.218" v="9" actId="20577"/>
          <ac:spMkLst>
            <pc:docMk/>
            <pc:sldMk cId="0" sldId="256"/>
            <ac:spMk id="8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buddies.org/science-fair-projects/science-fair/writing-a-science-fair-project-research-pla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69300" y="814330"/>
            <a:ext cx="11853300" cy="610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Solution:  _______________________________________________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A.  Keywords/Concepts: ____________   ______________  ________________   ______________  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 Possible questions related to these keywords/concepts:  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What:___________________________________________________________________________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Why:____________________________________________________________________________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How: ___________________________________________________________________________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Other questions:__________________________________________________________________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Taken from: </a:t>
            </a: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STEM Keywords/Concepts Graphic Organizer:  Adapted from </a:t>
            </a:r>
            <a:r>
              <a:rPr lang="en-US" sz="11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https://www.sciencebuddies.org/science-fair-projects/science-fair/writing-a-science-fair-project-research-plan</a:t>
            </a:r>
            <a:b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2558344" y="131007"/>
            <a:ext cx="7215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STEM Keywords/Concepts</a:t>
            </a:r>
            <a:endParaRPr dirty="0"/>
          </a:p>
        </p:txBody>
      </p:sp>
      <p:pic>
        <p:nvPicPr>
          <p:cNvPr id="86" name="Google Shape;8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119062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Kasey Harris</dc:creator>
  <cp:lastModifiedBy>Sheila Cubick</cp:lastModifiedBy>
  <cp:revision>1</cp:revision>
  <dcterms:created xsi:type="dcterms:W3CDTF">2023-07-10T12:21:03Z</dcterms:created>
  <dcterms:modified xsi:type="dcterms:W3CDTF">2025-07-25T20:20:04Z</dcterms:modified>
</cp:coreProperties>
</file>