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9" r:id="rId2"/>
  </p:sldMasterIdLst>
  <p:notesMasterIdLst>
    <p:notesMasterId r:id="rId7"/>
  </p:notesMasterIdLst>
  <p:sldIdLst>
    <p:sldId id="256" r:id="rId3"/>
    <p:sldId id="257" r:id="rId4"/>
    <p:sldId id="259" r:id="rId5"/>
    <p:sldId id="258" r:id="rId6"/>
  </p:sldIdLst>
  <p:sldSz cx="73152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2">
          <p15:clr>
            <a:srgbClr val="747775"/>
          </p15:clr>
        </p15:guide>
        <p15:guide id="2" pos="230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 roundtripDataSignature="AMtx7mjsUPL+ccoYQKXuRilrlKy7VBKE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E804E0-5916-DCD7-F00D-B959E180C035}" name="Alyson Gruber" initials="AG" userId="S::alygruber@ohiosci.org::04307f4e-08b8-40b3-b972-badf6235d50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FE5B6-A32C-487E-8E4C-8C02714CAC4E}" v="2" dt="2026-08-10T17:39:36.9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9" d="100"/>
          <a:sy n="89" d="100"/>
        </p:scale>
        <p:origin x="1060" y="-100"/>
      </p:cViewPr>
      <p:guideLst>
        <p:guide orient="horz" pos="142"/>
        <p:guide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slide" Target="slides/slide2.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ila Cubick" userId="cdebba87-4d6d-4e96-9533-e4e48bd45646" providerId="ADAL" clId="{8F0FE5B6-A32C-487E-8E4C-8C02714CAC4E}"/>
    <pc:docChg chg="undo custSel addSld modSld">
      <pc:chgData name="Sheila Cubick" userId="cdebba87-4d6d-4e96-9533-e4e48bd45646" providerId="ADAL" clId="{8F0FE5B6-A32C-487E-8E4C-8C02714CAC4E}" dt="2026-08-17T20:25:59.726" v="131" actId="1076"/>
      <pc:docMkLst>
        <pc:docMk/>
      </pc:docMkLst>
      <pc:sldChg chg="delSp modSp mod">
        <pc:chgData name="Sheila Cubick" userId="cdebba87-4d6d-4e96-9533-e4e48bd45646" providerId="ADAL" clId="{8F0FE5B6-A32C-487E-8E4C-8C02714CAC4E}" dt="2026-08-17T20:25:59.726" v="131" actId="1076"/>
        <pc:sldMkLst>
          <pc:docMk/>
          <pc:sldMk cId="0" sldId="257"/>
        </pc:sldMkLst>
        <pc:spChg chg="mod">
          <ac:chgData name="Sheila Cubick" userId="cdebba87-4d6d-4e96-9533-e4e48bd45646" providerId="ADAL" clId="{8F0FE5B6-A32C-487E-8E4C-8C02714CAC4E}" dt="2026-08-10T17:34:51.806" v="79" actId="1076"/>
          <ac:spMkLst>
            <pc:docMk/>
            <pc:sldMk cId="0" sldId="257"/>
            <ac:spMk id="193" creationId="{00000000-0000-0000-0000-000000000000}"/>
          </ac:spMkLst>
        </pc:spChg>
        <pc:spChg chg="mod">
          <ac:chgData name="Sheila Cubick" userId="cdebba87-4d6d-4e96-9533-e4e48bd45646" providerId="ADAL" clId="{8F0FE5B6-A32C-487E-8E4C-8C02714CAC4E}" dt="2026-08-10T17:35:00.572" v="81" actId="1076"/>
          <ac:spMkLst>
            <pc:docMk/>
            <pc:sldMk cId="0" sldId="257"/>
            <ac:spMk id="194" creationId="{00000000-0000-0000-0000-000000000000}"/>
          </ac:spMkLst>
        </pc:spChg>
        <pc:spChg chg="mod">
          <ac:chgData name="Sheila Cubick" userId="cdebba87-4d6d-4e96-9533-e4e48bd45646" providerId="ADAL" clId="{8F0FE5B6-A32C-487E-8E4C-8C02714CAC4E}" dt="2026-08-17T19:53:48.935" v="130" actId="20577"/>
          <ac:spMkLst>
            <pc:docMk/>
            <pc:sldMk cId="0" sldId="257"/>
            <ac:spMk id="195" creationId="{00000000-0000-0000-0000-000000000000}"/>
          </ac:spMkLst>
        </pc:spChg>
        <pc:spChg chg="mod">
          <ac:chgData name="Sheila Cubick" userId="cdebba87-4d6d-4e96-9533-e4e48bd45646" providerId="ADAL" clId="{8F0FE5B6-A32C-487E-8E4C-8C02714CAC4E}" dt="2026-08-10T17:34:36.240" v="75" actId="1076"/>
          <ac:spMkLst>
            <pc:docMk/>
            <pc:sldMk cId="0" sldId="257"/>
            <ac:spMk id="196" creationId="{00000000-0000-0000-0000-000000000000}"/>
          </ac:spMkLst>
        </pc:spChg>
        <pc:spChg chg="mod">
          <ac:chgData name="Sheila Cubick" userId="cdebba87-4d6d-4e96-9533-e4e48bd45646" providerId="ADAL" clId="{8F0FE5B6-A32C-487E-8E4C-8C02714CAC4E}" dt="2026-08-10T17:35:03.301" v="82" actId="1076"/>
          <ac:spMkLst>
            <pc:docMk/>
            <pc:sldMk cId="0" sldId="257"/>
            <ac:spMk id="197" creationId="{00000000-0000-0000-0000-000000000000}"/>
          </ac:spMkLst>
        </pc:spChg>
        <pc:spChg chg="mod">
          <ac:chgData name="Sheila Cubick" userId="cdebba87-4d6d-4e96-9533-e4e48bd45646" providerId="ADAL" clId="{8F0FE5B6-A32C-487E-8E4C-8C02714CAC4E}" dt="2026-08-10T17:34:29.214" v="74" actId="1076"/>
          <ac:spMkLst>
            <pc:docMk/>
            <pc:sldMk cId="0" sldId="257"/>
            <ac:spMk id="198" creationId="{00000000-0000-0000-0000-000000000000}"/>
          </ac:spMkLst>
        </pc:spChg>
        <pc:spChg chg="mod">
          <ac:chgData name="Sheila Cubick" userId="cdebba87-4d6d-4e96-9533-e4e48bd45646" providerId="ADAL" clId="{8F0FE5B6-A32C-487E-8E4C-8C02714CAC4E}" dt="2026-08-10T17:35:30.452" v="85" actId="1076"/>
          <ac:spMkLst>
            <pc:docMk/>
            <pc:sldMk cId="0" sldId="257"/>
            <ac:spMk id="201" creationId="{00000000-0000-0000-0000-000000000000}"/>
          </ac:spMkLst>
        </pc:spChg>
        <pc:spChg chg="mod">
          <ac:chgData name="Sheila Cubick" userId="cdebba87-4d6d-4e96-9533-e4e48bd45646" providerId="ADAL" clId="{8F0FE5B6-A32C-487E-8E4C-8C02714CAC4E}" dt="2026-08-17T20:25:59.726" v="131" actId="1076"/>
          <ac:spMkLst>
            <pc:docMk/>
            <pc:sldMk cId="0" sldId="257"/>
            <ac:spMk id="202" creationId="{00000000-0000-0000-0000-000000000000}"/>
          </ac:spMkLst>
        </pc:spChg>
        <pc:spChg chg="mod">
          <ac:chgData name="Sheila Cubick" userId="cdebba87-4d6d-4e96-9533-e4e48bd45646" providerId="ADAL" clId="{8F0FE5B6-A32C-487E-8E4C-8C02714CAC4E}" dt="2026-08-10T17:35:38.355" v="87" actId="1076"/>
          <ac:spMkLst>
            <pc:docMk/>
            <pc:sldMk cId="0" sldId="257"/>
            <ac:spMk id="203" creationId="{00000000-0000-0000-0000-000000000000}"/>
          </ac:spMkLst>
        </pc:spChg>
        <pc:spChg chg="del mod">
          <ac:chgData name="Sheila Cubick" userId="cdebba87-4d6d-4e96-9533-e4e48bd45646" providerId="ADAL" clId="{8F0FE5B6-A32C-487E-8E4C-8C02714CAC4E}" dt="2026-08-10T17:33:12.890" v="58" actId="478"/>
          <ac:spMkLst>
            <pc:docMk/>
            <pc:sldMk cId="0" sldId="257"/>
            <ac:spMk id="204" creationId="{00000000-0000-0000-0000-000000000000}"/>
          </ac:spMkLst>
        </pc:spChg>
        <pc:spChg chg="del mod">
          <ac:chgData name="Sheila Cubick" userId="cdebba87-4d6d-4e96-9533-e4e48bd45646" providerId="ADAL" clId="{8F0FE5B6-A32C-487E-8E4C-8C02714CAC4E}" dt="2026-08-10T17:33:14.431" v="59" actId="478"/>
          <ac:spMkLst>
            <pc:docMk/>
            <pc:sldMk cId="0" sldId="257"/>
            <ac:spMk id="205" creationId="{00000000-0000-0000-0000-000000000000}"/>
          </ac:spMkLst>
        </pc:spChg>
        <pc:spChg chg="del">
          <ac:chgData name="Sheila Cubick" userId="cdebba87-4d6d-4e96-9533-e4e48bd45646" providerId="ADAL" clId="{8F0FE5B6-A32C-487E-8E4C-8C02714CAC4E}" dt="2026-08-10T17:33:16.880" v="60" actId="478"/>
          <ac:spMkLst>
            <pc:docMk/>
            <pc:sldMk cId="0" sldId="257"/>
            <ac:spMk id="206" creationId="{00000000-0000-0000-0000-000000000000}"/>
          </ac:spMkLst>
        </pc:spChg>
        <pc:cxnChg chg="mod">
          <ac:chgData name="Sheila Cubick" userId="cdebba87-4d6d-4e96-9533-e4e48bd45646" providerId="ADAL" clId="{8F0FE5B6-A32C-487E-8E4C-8C02714CAC4E}" dt="2026-08-10T17:35:25.955" v="84" actId="1076"/>
          <ac:cxnSpMkLst>
            <pc:docMk/>
            <pc:sldMk cId="0" sldId="257"/>
            <ac:cxnSpMk id="212" creationId="{00000000-0000-0000-0000-000000000000}"/>
          </ac:cxnSpMkLst>
        </pc:cxnChg>
        <pc:cxnChg chg="mod">
          <ac:chgData name="Sheila Cubick" userId="cdebba87-4d6d-4e96-9533-e4e48bd45646" providerId="ADAL" clId="{8F0FE5B6-A32C-487E-8E4C-8C02714CAC4E}" dt="2026-08-10T17:34:56.356" v="80" actId="1076"/>
          <ac:cxnSpMkLst>
            <pc:docMk/>
            <pc:sldMk cId="0" sldId="257"/>
            <ac:cxnSpMk id="213" creationId="{00000000-0000-0000-0000-000000000000}"/>
          </ac:cxnSpMkLst>
        </pc:cxnChg>
        <pc:cxnChg chg="mod">
          <ac:chgData name="Sheila Cubick" userId="cdebba87-4d6d-4e96-9533-e4e48bd45646" providerId="ADAL" clId="{8F0FE5B6-A32C-487E-8E4C-8C02714CAC4E}" dt="2026-08-10T17:36:29.181" v="89" actId="14100"/>
          <ac:cxnSpMkLst>
            <pc:docMk/>
            <pc:sldMk cId="0" sldId="257"/>
            <ac:cxnSpMk id="214" creationId="{00000000-0000-0000-0000-000000000000}"/>
          </ac:cxnSpMkLst>
        </pc:cxnChg>
        <pc:cxnChg chg="mod">
          <ac:chgData name="Sheila Cubick" userId="cdebba87-4d6d-4e96-9533-e4e48bd45646" providerId="ADAL" clId="{8F0FE5B6-A32C-487E-8E4C-8C02714CAC4E}" dt="2026-08-10T17:35:41.396" v="88" actId="1076"/>
          <ac:cxnSpMkLst>
            <pc:docMk/>
            <pc:sldMk cId="0" sldId="257"/>
            <ac:cxnSpMk id="215" creationId="{00000000-0000-0000-0000-000000000000}"/>
          </ac:cxnSpMkLst>
        </pc:cxnChg>
        <pc:cxnChg chg="mod">
          <ac:chgData name="Sheila Cubick" userId="cdebba87-4d6d-4e96-9533-e4e48bd45646" providerId="ADAL" clId="{8F0FE5B6-A32C-487E-8E4C-8C02714CAC4E}" dt="2026-08-10T17:34:43.026" v="77" actId="1582"/>
          <ac:cxnSpMkLst>
            <pc:docMk/>
            <pc:sldMk cId="0" sldId="257"/>
            <ac:cxnSpMk id="216" creationId="{00000000-0000-0000-0000-000000000000}"/>
          </ac:cxnSpMkLst>
        </pc:cxnChg>
      </pc:sldChg>
      <pc:sldChg chg="modSp mod">
        <pc:chgData name="Sheila Cubick" userId="cdebba87-4d6d-4e96-9533-e4e48bd45646" providerId="ADAL" clId="{8F0FE5B6-A32C-487E-8E4C-8C02714CAC4E}" dt="2026-08-10T17:40:43.493" v="128" actId="6549"/>
        <pc:sldMkLst>
          <pc:docMk/>
          <pc:sldMk cId="0" sldId="258"/>
        </pc:sldMkLst>
        <pc:spChg chg="mod">
          <ac:chgData name="Sheila Cubick" userId="cdebba87-4d6d-4e96-9533-e4e48bd45646" providerId="ADAL" clId="{8F0FE5B6-A32C-487E-8E4C-8C02714CAC4E}" dt="2026-08-10T17:40:43.493" v="128" actId="6549"/>
          <ac:spMkLst>
            <pc:docMk/>
            <pc:sldMk cId="0" sldId="258"/>
            <ac:spMk id="221" creationId="{00000000-0000-0000-0000-000000000000}"/>
          </ac:spMkLst>
        </pc:spChg>
      </pc:sldChg>
      <pc:sldChg chg="addSp delSp modSp add mod">
        <pc:chgData name="Sheila Cubick" userId="cdebba87-4d6d-4e96-9533-e4e48bd45646" providerId="ADAL" clId="{8F0FE5B6-A32C-487E-8E4C-8C02714CAC4E}" dt="2026-08-17T19:53:36.703" v="129" actId="6549"/>
        <pc:sldMkLst>
          <pc:docMk/>
          <pc:sldMk cId="3722138351" sldId="259"/>
        </pc:sldMkLst>
        <pc:spChg chg="add mod">
          <ac:chgData name="Sheila Cubick" userId="cdebba87-4d6d-4e96-9533-e4e48bd45646" providerId="ADAL" clId="{8F0FE5B6-A32C-487E-8E4C-8C02714CAC4E}" dt="2026-08-10T17:39:54.704" v="127" actId="14100"/>
          <ac:spMkLst>
            <pc:docMk/>
            <pc:sldMk cId="3722138351" sldId="259"/>
            <ac:spMk id="4" creationId="{1BE7819D-2AC7-73AC-9321-6AEDAE48E54C}"/>
          </ac:spMkLst>
        </pc:spChg>
        <pc:spChg chg="del">
          <ac:chgData name="Sheila Cubick" userId="cdebba87-4d6d-4e96-9533-e4e48bd45646" providerId="ADAL" clId="{8F0FE5B6-A32C-487E-8E4C-8C02714CAC4E}" dt="2026-08-10T17:37:18.913" v="103" actId="478"/>
          <ac:spMkLst>
            <pc:docMk/>
            <pc:sldMk cId="3722138351" sldId="259"/>
            <ac:spMk id="193" creationId="{00000000-0000-0000-0000-000000000000}"/>
          </ac:spMkLst>
        </pc:spChg>
        <pc:spChg chg="del">
          <ac:chgData name="Sheila Cubick" userId="cdebba87-4d6d-4e96-9533-e4e48bd45646" providerId="ADAL" clId="{8F0FE5B6-A32C-487E-8E4C-8C02714CAC4E}" dt="2026-08-10T17:37:17.301" v="102" actId="478"/>
          <ac:spMkLst>
            <pc:docMk/>
            <pc:sldMk cId="3722138351" sldId="259"/>
            <ac:spMk id="194" creationId="{00000000-0000-0000-0000-000000000000}"/>
          </ac:spMkLst>
        </pc:spChg>
        <pc:spChg chg="del">
          <ac:chgData name="Sheila Cubick" userId="cdebba87-4d6d-4e96-9533-e4e48bd45646" providerId="ADAL" clId="{8F0FE5B6-A32C-487E-8E4C-8C02714CAC4E}" dt="2026-08-10T17:36:52.225" v="95" actId="478"/>
          <ac:spMkLst>
            <pc:docMk/>
            <pc:sldMk cId="3722138351" sldId="259"/>
            <ac:spMk id="195" creationId="{00000000-0000-0000-0000-000000000000}"/>
          </ac:spMkLst>
        </pc:spChg>
        <pc:spChg chg="del">
          <ac:chgData name="Sheila Cubick" userId="cdebba87-4d6d-4e96-9533-e4e48bd45646" providerId="ADAL" clId="{8F0FE5B6-A32C-487E-8E4C-8C02714CAC4E}" dt="2026-08-10T17:37:00.449" v="98" actId="478"/>
          <ac:spMkLst>
            <pc:docMk/>
            <pc:sldMk cId="3722138351" sldId="259"/>
            <ac:spMk id="196" creationId="{00000000-0000-0000-0000-000000000000}"/>
          </ac:spMkLst>
        </pc:spChg>
        <pc:spChg chg="del">
          <ac:chgData name="Sheila Cubick" userId="cdebba87-4d6d-4e96-9533-e4e48bd45646" providerId="ADAL" clId="{8F0FE5B6-A32C-487E-8E4C-8C02714CAC4E}" dt="2026-08-10T17:37:21.313" v="104" actId="478"/>
          <ac:spMkLst>
            <pc:docMk/>
            <pc:sldMk cId="3722138351" sldId="259"/>
            <ac:spMk id="197" creationId="{00000000-0000-0000-0000-000000000000}"/>
          </ac:spMkLst>
        </pc:spChg>
        <pc:spChg chg="del">
          <ac:chgData name="Sheila Cubick" userId="cdebba87-4d6d-4e96-9533-e4e48bd45646" providerId="ADAL" clId="{8F0FE5B6-A32C-487E-8E4C-8C02714CAC4E}" dt="2026-08-10T17:36:49.923" v="94" actId="478"/>
          <ac:spMkLst>
            <pc:docMk/>
            <pc:sldMk cId="3722138351" sldId="259"/>
            <ac:spMk id="198" creationId="{00000000-0000-0000-0000-000000000000}"/>
          </ac:spMkLst>
        </pc:spChg>
        <pc:spChg chg="del">
          <ac:chgData name="Sheila Cubick" userId="cdebba87-4d6d-4e96-9533-e4e48bd45646" providerId="ADAL" clId="{8F0FE5B6-A32C-487E-8E4C-8C02714CAC4E}" dt="2026-08-10T17:29:16.001" v="53" actId="478"/>
          <ac:spMkLst>
            <pc:docMk/>
            <pc:sldMk cId="3722138351" sldId="259"/>
            <ac:spMk id="199" creationId="{00000000-0000-0000-0000-000000000000}"/>
          </ac:spMkLst>
        </pc:spChg>
        <pc:spChg chg="del">
          <ac:chgData name="Sheila Cubick" userId="cdebba87-4d6d-4e96-9533-e4e48bd45646" providerId="ADAL" clId="{8F0FE5B6-A32C-487E-8E4C-8C02714CAC4E}" dt="2026-08-10T17:29:13.070" v="52" actId="478"/>
          <ac:spMkLst>
            <pc:docMk/>
            <pc:sldMk cId="3722138351" sldId="259"/>
            <ac:spMk id="200" creationId="{00000000-0000-0000-0000-000000000000}"/>
          </ac:spMkLst>
        </pc:spChg>
        <pc:spChg chg="del mod">
          <ac:chgData name="Sheila Cubick" userId="cdebba87-4d6d-4e96-9533-e4e48bd45646" providerId="ADAL" clId="{8F0FE5B6-A32C-487E-8E4C-8C02714CAC4E}" dt="2026-08-10T17:36:46.407" v="92" actId="478"/>
          <ac:spMkLst>
            <pc:docMk/>
            <pc:sldMk cId="3722138351" sldId="259"/>
            <ac:spMk id="201" creationId="{00000000-0000-0000-0000-000000000000}"/>
          </ac:spMkLst>
        </pc:spChg>
        <pc:spChg chg="del">
          <ac:chgData name="Sheila Cubick" userId="cdebba87-4d6d-4e96-9533-e4e48bd45646" providerId="ADAL" clId="{8F0FE5B6-A32C-487E-8E4C-8C02714CAC4E}" dt="2026-08-10T17:36:43.551" v="90" actId="478"/>
          <ac:spMkLst>
            <pc:docMk/>
            <pc:sldMk cId="3722138351" sldId="259"/>
            <ac:spMk id="202" creationId="{00000000-0000-0000-0000-000000000000}"/>
          </ac:spMkLst>
        </pc:spChg>
        <pc:spChg chg="del">
          <ac:chgData name="Sheila Cubick" userId="cdebba87-4d6d-4e96-9533-e4e48bd45646" providerId="ADAL" clId="{8F0FE5B6-A32C-487E-8E4C-8C02714CAC4E}" dt="2026-08-10T17:36:47.940" v="93" actId="478"/>
          <ac:spMkLst>
            <pc:docMk/>
            <pc:sldMk cId="3722138351" sldId="259"/>
            <ac:spMk id="203" creationId="{00000000-0000-0000-0000-000000000000}"/>
          </ac:spMkLst>
        </pc:spChg>
        <pc:spChg chg="mod">
          <ac:chgData name="Sheila Cubick" userId="cdebba87-4d6d-4e96-9533-e4e48bd45646" providerId="ADAL" clId="{8F0FE5B6-A32C-487E-8E4C-8C02714CAC4E}" dt="2026-08-10T17:38:17.479" v="113" actId="1076"/>
          <ac:spMkLst>
            <pc:docMk/>
            <pc:sldMk cId="3722138351" sldId="259"/>
            <ac:spMk id="204" creationId="{00000000-0000-0000-0000-000000000000}"/>
          </ac:spMkLst>
        </pc:spChg>
        <pc:spChg chg="mod">
          <ac:chgData name="Sheila Cubick" userId="cdebba87-4d6d-4e96-9533-e4e48bd45646" providerId="ADAL" clId="{8F0FE5B6-A32C-487E-8E4C-8C02714CAC4E}" dt="2026-08-17T19:53:36.703" v="129" actId="6549"/>
          <ac:spMkLst>
            <pc:docMk/>
            <pc:sldMk cId="3722138351" sldId="259"/>
            <ac:spMk id="205" creationId="{00000000-0000-0000-0000-000000000000}"/>
          </ac:spMkLst>
        </pc:spChg>
        <pc:spChg chg="mod">
          <ac:chgData name="Sheila Cubick" userId="cdebba87-4d6d-4e96-9533-e4e48bd45646" providerId="ADAL" clId="{8F0FE5B6-A32C-487E-8E4C-8C02714CAC4E}" dt="2026-08-10T17:38:27.354" v="116" actId="1076"/>
          <ac:spMkLst>
            <pc:docMk/>
            <pc:sldMk cId="3722138351" sldId="259"/>
            <ac:spMk id="206" creationId="{00000000-0000-0000-0000-000000000000}"/>
          </ac:spMkLst>
        </pc:spChg>
        <pc:grpChg chg="del">
          <ac:chgData name="Sheila Cubick" userId="cdebba87-4d6d-4e96-9533-e4e48bd45646" providerId="ADAL" clId="{8F0FE5B6-A32C-487E-8E4C-8C02714CAC4E}" dt="2026-08-10T17:29:17.515" v="54" actId="478"/>
          <ac:grpSpMkLst>
            <pc:docMk/>
            <pc:sldMk cId="3722138351" sldId="259"/>
            <ac:grpSpMk id="207" creationId="{00000000-0000-0000-0000-000000000000}"/>
          </ac:grpSpMkLst>
        </pc:grpChg>
        <pc:picChg chg="mod">
          <ac:chgData name="Sheila Cubick" userId="cdebba87-4d6d-4e96-9533-e4e48bd45646" providerId="ADAL" clId="{8F0FE5B6-A32C-487E-8E4C-8C02714CAC4E}" dt="2026-08-10T17:32:31.486" v="56" actId="1076"/>
          <ac:picMkLst>
            <pc:docMk/>
            <pc:sldMk cId="3722138351" sldId="259"/>
            <ac:picMk id="211" creationId="{00000000-0000-0000-0000-000000000000}"/>
          </ac:picMkLst>
        </pc:picChg>
        <pc:cxnChg chg="add mod">
          <ac:chgData name="Sheila Cubick" userId="cdebba87-4d6d-4e96-9533-e4e48bd45646" providerId="ADAL" clId="{8F0FE5B6-A32C-487E-8E4C-8C02714CAC4E}" dt="2026-08-10T17:39:04.221" v="121" actId="1076"/>
          <ac:cxnSpMkLst>
            <pc:docMk/>
            <pc:sldMk cId="3722138351" sldId="259"/>
            <ac:cxnSpMk id="2" creationId="{A75B5D5A-3A42-2985-07AC-0C4D752B068A}"/>
          </ac:cxnSpMkLst>
        </pc:cxnChg>
        <pc:cxnChg chg="del">
          <ac:chgData name="Sheila Cubick" userId="cdebba87-4d6d-4e96-9533-e4e48bd45646" providerId="ADAL" clId="{8F0FE5B6-A32C-487E-8E4C-8C02714CAC4E}" dt="2026-08-10T17:36:58.616" v="97" actId="478"/>
          <ac:cxnSpMkLst>
            <pc:docMk/>
            <pc:sldMk cId="3722138351" sldId="259"/>
            <ac:cxnSpMk id="212" creationId="{00000000-0000-0000-0000-000000000000}"/>
          </ac:cxnSpMkLst>
        </pc:cxnChg>
        <pc:cxnChg chg="mod">
          <ac:chgData name="Sheila Cubick" userId="cdebba87-4d6d-4e96-9533-e4e48bd45646" providerId="ADAL" clId="{8F0FE5B6-A32C-487E-8E4C-8C02714CAC4E}" dt="2026-08-10T17:32:33.447" v="57" actId="1076"/>
          <ac:cxnSpMkLst>
            <pc:docMk/>
            <pc:sldMk cId="3722138351" sldId="259"/>
            <ac:cxnSpMk id="213" creationId="{00000000-0000-0000-0000-000000000000}"/>
          </ac:cxnSpMkLst>
        </pc:cxnChg>
        <pc:cxnChg chg="mod">
          <ac:chgData name="Sheila Cubick" userId="cdebba87-4d6d-4e96-9533-e4e48bd45646" providerId="ADAL" clId="{8F0FE5B6-A32C-487E-8E4C-8C02714CAC4E}" dt="2026-08-10T17:39:15.383" v="122" actId="14100"/>
          <ac:cxnSpMkLst>
            <pc:docMk/>
            <pc:sldMk cId="3722138351" sldId="259"/>
            <ac:cxnSpMk id="214" creationId="{00000000-0000-0000-0000-000000000000}"/>
          </ac:cxnSpMkLst>
        </pc:cxnChg>
        <pc:cxnChg chg="del">
          <ac:chgData name="Sheila Cubick" userId="cdebba87-4d6d-4e96-9533-e4e48bd45646" providerId="ADAL" clId="{8F0FE5B6-A32C-487E-8E4C-8C02714CAC4E}" dt="2026-08-10T17:36:57.820" v="96" actId="478"/>
          <ac:cxnSpMkLst>
            <pc:docMk/>
            <pc:sldMk cId="3722138351" sldId="259"/>
            <ac:cxnSpMk id="215" creationId="{00000000-0000-0000-0000-000000000000}"/>
          </ac:cxnSpMkLst>
        </pc:cxnChg>
        <pc:cxnChg chg="del mod">
          <ac:chgData name="Sheila Cubick" userId="cdebba87-4d6d-4e96-9533-e4e48bd45646" providerId="ADAL" clId="{8F0FE5B6-A32C-487E-8E4C-8C02714CAC4E}" dt="2026-08-10T17:37:30.418" v="106" actId="478"/>
          <ac:cxnSpMkLst>
            <pc:docMk/>
            <pc:sldMk cId="3722138351" sldId="259"/>
            <ac:cxnSpMk id="216" creationId="{00000000-0000-0000-0000-000000000000}"/>
          </ac:cxnSpMkLst>
        </pc:cxnChg>
      </pc:sldChg>
    </pc:docChg>
  </pc:docChgLst>
  <pc:docChgLst>
    <pc:chgData name="Alyson Gruber" userId="S::alygruber@ohiosci.org::04307f4e-08b8-40b3-b972-badf6235d504" providerId="AD" clId="Web-{578F491D-35FE-9A3A-DFFF-9E5AB5009176}"/>
    <pc:docChg chg="mod">
      <pc:chgData name="Alyson Gruber" userId="S::alygruber@ohiosci.org::04307f4e-08b8-40b3-b972-badf6235d504" providerId="AD" clId="Web-{578F491D-35FE-9A3A-DFFF-9E5AB5009176}" dt="2025-07-28T17:28:06.914" v="0"/>
      <pc:docMkLst>
        <pc:docMk/>
      </pc:docMkLst>
    </pc:docChg>
  </pc:docChgLst>
  <pc:docChgLst>
    <pc:chgData name="Sheila Cubick" userId="cdebba87-4d6d-4e96-9533-e4e48bd45646" providerId="ADAL" clId="{14BF34BC-A644-43A4-88B0-9E09D70CB07A}"/>
    <pc:docChg chg="modSld">
      <pc:chgData name="Sheila Cubick" userId="cdebba87-4d6d-4e96-9533-e4e48bd45646" providerId="ADAL" clId="{14BF34BC-A644-43A4-88B0-9E09D70CB07A}" dt="2025-07-28T18:51:40.075" v="54"/>
      <pc:docMkLst>
        <pc:docMk/>
      </pc:docMkLst>
      <pc:sldChg chg="modSp mod">
        <pc:chgData name="Sheila Cubick" userId="cdebba87-4d6d-4e96-9533-e4e48bd45646" providerId="ADAL" clId="{14BF34BC-A644-43A4-88B0-9E09D70CB07A}" dt="2025-07-25T21:32:37.370" v="29" actId="20577"/>
        <pc:sldMkLst>
          <pc:docMk/>
          <pc:sldMk cId="0" sldId="256"/>
        </pc:sldMkLst>
        <pc:spChg chg="mod">
          <ac:chgData name="Sheila Cubick" userId="cdebba87-4d6d-4e96-9533-e4e48bd45646" providerId="ADAL" clId="{14BF34BC-A644-43A4-88B0-9E09D70CB07A}" dt="2025-07-25T21:29:52.091" v="8" actId="208"/>
          <ac:spMkLst>
            <pc:docMk/>
            <pc:sldMk cId="0" sldId="256"/>
            <ac:spMk id="159" creationId="{00000000-0000-0000-0000-000000000000}"/>
          </ac:spMkLst>
        </pc:spChg>
        <pc:spChg chg="mod">
          <ac:chgData name="Sheila Cubick" userId="cdebba87-4d6d-4e96-9533-e4e48bd45646" providerId="ADAL" clId="{14BF34BC-A644-43A4-88B0-9E09D70CB07A}" dt="2025-07-25T21:29:34.439" v="3" actId="208"/>
          <ac:spMkLst>
            <pc:docMk/>
            <pc:sldMk cId="0" sldId="256"/>
            <ac:spMk id="160" creationId="{00000000-0000-0000-0000-000000000000}"/>
          </ac:spMkLst>
        </pc:spChg>
        <pc:spChg chg="mod">
          <ac:chgData name="Sheila Cubick" userId="cdebba87-4d6d-4e96-9533-e4e48bd45646" providerId="ADAL" clId="{14BF34BC-A644-43A4-88B0-9E09D70CB07A}" dt="2025-07-25T21:29:28.647" v="2" actId="207"/>
          <ac:spMkLst>
            <pc:docMk/>
            <pc:sldMk cId="0" sldId="256"/>
            <ac:spMk id="165" creationId="{00000000-0000-0000-0000-000000000000}"/>
          </ac:spMkLst>
        </pc:spChg>
        <pc:spChg chg="mod">
          <ac:chgData name="Sheila Cubick" userId="cdebba87-4d6d-4e96-9533-e4e48bd45646" providerId="ADAL" clId="{14BF34BC-A644-43A4-88B0-9E09D70CB07A}" dt="2025-07-25T21:29:18.083" v="0" actId="208"/>
          <ac:spMkLst>
            <pc:docMk/>
            <pc:sldMk cId="0" sldId="256"/>
            <ac:spMk id="187" creationId="{00000000-0000-0000-0000-000000000000}"/>
          </ac:spMkLst>
        </pc:spChg>
        <pc:spChg chg="mod">
          <ac:chgData name="Sheila Cubick" userId="cdebba87-4d6d-4e96-9533-e4e48bd45646" providerId="ADAL" clId="{14BF34BC-A644-43A4-88B0-9E09D70CB07A}" dt="2025-07-25T21:32:37.370" v="29" actId="20577"/>
          <ac:spMkLst>
            <pc:docMk/>
            <pc:sldMk cId="0" sldId="256"/>
            <ac:spMk id="188" creationId="{00000000-0000-0000-0000-000000000000}"/>
          </ac:spMkLst>
        </pc:spChg>
        <pc:cxnChg chg="mod">
          <ac:chgData name="Sheila Cubick" userId="cdebba87-4d6d-4e96-9533-e4e48bd45646" providerId="ADAL" clId="{14BF34BC-A644-43A4-88B0-9E09D70CB07A}" dt="2025-07-25T21:29:36.970" v="4" actId="208"/>
          <ac:cxnSpMkLst>
            <pc:docMk/>
            <pc:sldMk cId="0" sldId="256"/>
            <ac:cxnSpMk id="179" creationId="{00000000-0000-0000-0000-000000000000}"/>
          </ac:cxnSpMkLst>
        </pc:cxnChg>
        <pc:cxnChg chg="mod">
          <ac:chgData name="Sheila Cubick" userId="cdebba87-4d6d-4e96-9533-e4e48bd45646" providerId="ADAL" clId="{14BF34BC-A644-43A4-88B0-9E09D70CB07A}" dt="2025-07-25T21:29:54.491" v="9" actId="208"/>
          <ac:cxnSpMkLst>
            <pc:docMk/>
            <pc:sldMk cId="0" sldId="256"/>
            <ac:cxnSpMk id="180" creationId="{00000000-0000-0000-0000-000000000000}"/>
          </ac:cxnSpMkLst>
        </pc:cxnChg>
        <pc:cxnChg chg="mod">
          <ac:chgData name="Sheila Cubick" userId="cdebba87-4d6d-4e96-9533-e4e48bd45646" providerId="ADAL" clId="{14BF34BC-A644-43A4-88B0-9E09D70CB07A}" dt="2025-07-25T21:29:47.747" v="7" actId="208"/>
          <ac:cxnSpMkLst>
            <pc:docMk/>
            <pc:sldMk cId="0" sldId="256"/>
            <ac:cxnSpMk id="181" creationId="{00000000-0000-0000-0000-000000000000}"/>
          </ac:cxnSpMkLst>
        </pc:cxnChg>
        <pc:cxnChg chg="mod">
          <ac:chgData name="Sheila Cubick" userId="cdebba87-4d6d-4e96-9533-e4e48bd45646" providerId="ADAL" clId="{14BF34BC-A644-43A4-88B0-9E09D70CB07A}" dt="2025-07-25T21:30:03.506" v="12" actId="208"/>
          <ac:cxnSpMkLst>
            <pc:docMk/>
            <pc:sldMk cId="0" sldId="256"/>
            <ac:cxnSpMk id="182" creationId="{00000000-0000-0000-0000-000000000000}"/>
          </ac:cxnSpMkLst>
        </pc:cxnChg>
        <pc:cxnChg chg="mod">
          <ac:chgData name="Sheila Cubick" userId="cdebba87-4d6d-4e96-9533-e4e48bd45646" providerId="ADAL" clId="{14BF34BC-A644-43A4-88B0-9E09D70CB07A}" dt="2025-07-25T21:29:59.835" v="11" actId="208"/>
          <ac:cxnSpMkLst>
            <pc:docMk/>
            <pc:sldMk cId="0" sldId="256"/>
            <ac:cxnSpMk id="183" creationId="{00000000-0000-0000-0000-000000000000}"/>
          </ac:cxnSpMkLst>
        </pc:cxnChg>
        <pc:cxnChg chg="mod">
          <ac:chgData name="Sheila Cubick" userId="cdebba87-4d6d-4e96-9533-e4e48bd45646" providerId="ADAL" clId="{14BF34BC-A644-43A4-88B0-9E09D70CB07A}" dt="2025-07-25T21:29:56.958" v="10" actId="208"/>
          <ac:cxnSpMkLst>
            <pc:docMk/>
            <pc:sldMk cId="0" sldId="256"/>
            <ac:cxnSpMk id="184" creationId="{00000000-0000-0000-0000-000000000000}"/>
          </ac:cxnSpMkLst>
        </pc:cxnChg>
        <pc:cxnChg chg="mod">
          <ac:chgData name="Sheila Cubick" userId="cdebba87-4d6d-4e96-9533-e4e48bd45646" providerId="ADAL" clId="{14BF34BC-A644-43A4-88B0-9E09D70CB07A}" dt="2025-07-25T21:29:44.542" v="6" actId="208"/>
          <ac:cxnSpMkLst>
            <pc:docMk/>
            <pc:sldMk cId="0" sldId="256"/>
            <ac:cxnSpMk id="185" creationId="{00000000-0000-0000-0000-000000000000}"/>
          </ac:cxnSpMkLst>
        </pc:cxnChg>
        <pc:cxnChg chg="mod">
          <ac:chgData name="Sheila Cubick" userId="cdebba87-4d6d-4e96-9533-e4e48bd45646" providerId="ADAL" clId="{14BF34BC-A644-43A4-88B0-9E09D70CB07A}" dt="2025-07-25T21:29:41.775" v="5" actId="208"/>
          <ac:cxnSpMkLst>
            <pc:docMk/>
            <pc:sldMk cId="0" sldId="256"/>
            <ac:cxnSpMk id="186" creationId="{00000000-0000-0000-0000-000000000000}"/>
          </ac:cxnSpMkLst>
        </pc:cxnChg>
      </pc:sldChg>
      <pc:sldChg chg="modSp mod">
        <pc:chgData name="Sheila Cubick" userId="cdebba87-4d6d-4e96-9533-e4e48bd45646" providerId="ADAL" clId="{14BF34BC-A644-43A4-88B0-9E09D70CB07A}" dt="2025-07-25T21:34:41.883" v="47" actId="20577"/>
        <pc:sldMkLst>
          <pc:docMk/>
          <pc:sldMk cId="0" sldId="257"/>
        </pc:sldMkLst>
        <pc:spChg chg="mod">
          <ac:chgData name="Sheila Cubick" userId="cdebba87-4d6d-4e96-9533-e4e48bd45646" providerId="ADAL" clId="{14BF34BC-A644-43A4-88B0-9E09D70CB07A}" dt="2025-07-25T21:34:41.883" v="47" actId="20577"/>
          <ac:spMkLst>
            <pc:docMk/>
            <pc:sldMk cId="0" sldId="257"/>
            <ac:spMk id="195" creationId="{00000000-0000-0000-0000-000000000000}"/>
          </ac:spMkLst>
        </pc:spChg>
        <pc:spChg chg="mod">
          <ac:chgData name="Sheila Cubick" userId="cdebba87-4d6d-4e96-9533-e4e48bd45646" providerId="ADAL" clId="{14BF34BC-A644-43A4-88B0-9E09D70CB07A}" dt="2025-07-25T21:30:31.130" v="19" actId="207"/>
          <ac:spMkLst>
            <pc:docMk/>
            <pc:sldMk cId="0" sldId="257"/>
            <ac:spMk id="200" creationId="{00000000-0000-0000-0000-000000000000}"/>
          </ac:spMkLst>
        </pc:spChg>
        <pc:cxnChg chg="mod">
          <ac:chgData name="Sheila Cubick" userId="cdebba87-4d6d-4e96-9533-e4e48bd45646" providerId="ADAL" clId="{14BF34BC-A644-43A4-88B0-9E09D70CB07A}" dt="2025-07-25T21:30:14.692" v="15" actId="208"/>
          <ac:cxnSpMkLst>
            <pc:docMk/>
            <pc:sldMk cId="0" sldId="257"/>
            <ac:cxnSpMk id="212" creationId="{00000000-0000-0000-0000-000000000000}"/>
          </ac:cxnSpMkLst>
        </pc:cxnChg>
        <pc:cxnChg chg="mod">
          <ac:chgData name="Sheila Cubick" userId="cdebba87-4d6d-4e96-9533-e4e48bd45646" providerId="ADAL" clId="{14BF34BC-A644-43A4-88B0-9E09D70CB07A}" dt="2025-07-25T21:30:21.717" v="17" actId="208"/>
          <ac:cxnSpMkLst>
            <pc:docMk/>
            <pc:sldMk cId="0" sldId="257"/>
            <ac:cxnSpMk id="213" creationId="{00000000-0000-0000-0000-000000000000}"/>
          </ac:cxnSpMkLst>
        </pc:cxnChg>
        <pc:cxnChg chg="mod">
          <ac:chgData name="Sheila Cubick" userId="cdebba87-4d6d-4e96-9533-e4e48bd45646" providerId="ADAL" clId="{14BF34BC-A644-43A4-88B0-9E09D70CB07A}" dt="2025-07-25T21:30:11.494" v="14" actId="208"/>
          <ac:cxnSpMkLst>
            <pc:docMk/>
            <pc:sldMk cId="0" sldId="257"/>
            <ac:cxnSpMk id="214" creationId="{00000000-0000-0000-0000-000000000000}"/>
          </ac:cxnSpMkLst>
        </pc:cxnChg>
        <pc:cxnChg chg="mod">
          <ac:chgData name="Sheila Cubick" userId="cdebba87-4d6d-4e96-9533-e4e48bd45646" providerId="ADAL" clId="{14BF34BC-A644-43A4-88B0-9E09D70CB07A}" dt="2025-07-25T21:30:08.912" v="13" actId="208"/>
          <ac:cxnSpMkLst>
            <pc:docMk/>
            <pc:sldMk cId="0" sldId="257"/>
            <ac:cxnSpMk id="215" creationId="{00000000-0000-0000-0000-000000000000}"/>
          </ac:cxnSpMkLst>
        </pc:cxnChg>
        <pc:cxnChg chg="mod">
          <ac:chgData name="Sheila Cubick" userId="cdebba87-4d6d-4e96-9533-e4e48bd45646" providerId="ADAL" clId="{14BF34BC-A644-43A4-88B0-9E09D70CB07A}" dt="2025-07-25T21:30:19.275" v="16" actId="208"/>
          <ac:cxnSpMkLst>
            <pc:docMk/>
            <pc:sldMk cId="0" sldId="257"/>
            <ac:cxnSpMk id="216" creationId="{00000000-0000-0000-0000-000000000000}"/>
          </ac:cxnSpMkLst>
        </pc:cxnChg>
      </pc:sldChg>
      <pc:sldChg chg="modSp mod delCm modCm">
        <pc:chgData name="Sheila Cubick" userId="cdebba87-4d6d-4e96-9533-e4e48bd45646" providerId="ADAL" clId="{14BF34BC-A644-43A4-88B0-9E09D70CB07A}" dt="2025-07-28T18:51:40.075" v="54"/>
        <pc:sldMkLst>
          <pc:docMk/>
          <pc:sldMk cId="0" sldId="258"/>
        </pc:sldMkLst>
        <pc:spChg chg="mod">
          <ac:chgData name="Sheila Cubick" userId="cdebba87-4d6d-4e96-9533-e4e48bd45646" providerId="ADAL" clId="{14BF34BC-A644-43A4-88B0-9E09D70CB07A}" dt="2025-07-28T18:48:42.025" v="52" actId="20577"/>
          <ac:spMkLst>
            <pc:docMk/>
            <pc:sldMk cId="0" sldId="258"/>
            <ac:spMk id="223" creationId="{00000000-0000-0000-0000-000000000000}"/>
          </ac:spMkLst>
        </pc:spChg>
        <pc:spChg chg="mod">
          <ac:chgData name="Sheila Cubick" userId="cdebba87-4d6d-4e96-9533-e4e48bd45646" providerId="ADAL" clId="{14BF34BC-A644-43A4-88B0-9E09D70CB07A}" dt="2025-07-25T21:31:10.796" v="25" actId="208"/>
          <ac:spMkLst>
            <pc:docMk/>
            <pc:sldMk cId="0" sldId="258"/>
            <ac:spMk id="225" creationId="{00000000-0000-0000-0000-000000000000}"/>
          </ac:spMkLst>
        </pc:spChg>
        <pc:spChg chg="mod">
          <ac:chgData name="Sheila Cubick" userId="cdebba87-4d6d-4e96-9533-e4e48bd45646" providerId="ADAL" clId="{14BF34BC-A644-43A4-88B0-9E09D70CB07A}" dt="2025-07-25T21:31:17.852" v="27" actId="207"/>
          <ac:spMkLst>
            <pc:docMk/>
            <pc:sldMk cId="0" sldId="258"/>
            <ac:spMk id="234" creationId="{00000000-0000-0000-0000-000000000000}"/>
          </ac:spMkLst>
        </pc:spChg>
        <pc:cxnChg chg="mod">
          <ac:chgData name="Sheila Cubick" userId="cdebba87-4d6d-4e96-9533-e4e48bd45646" providerId="ADAL" clId="{14BF34BC-A644-43A4-88B0-9E09D70CB07A}" dt="2025-07-25T21:31:04.965" v="24" actId="208"/>
          <ac:cxnSpMkLst>
            <pc:docMk/>
            <pc:sldMk cId="0" sldId="258"/>
            <ac:cxnSpMk id="230" creationId="{00000000-0000-0000-0000-000000000000}"/>
          </ac:cxnSpMkLst>
        </pc:cxnChg>
        <pc:cxnChg chg="mod">
          <ac:chgData name="Sheila Cubick" userId="cdebba87-4d6d-4e96-9533-e4e48bd45646" providerId="ADAL" clId="{14BF34BC-A644-43A4-88B0-9E09D70CB07A}" dt="2025-07-25T21:31:01.175" v="23" actId="208"/>
          <ac:cxnSpMkLst>
            <pc:docMk/>
            <pc:sldMk cId="0" sldId="258"/>
            <ac:cxnSpMk id="231" creationId="{00000000-0000-0000-0000-000000000000}"/>
          </ac:cxnSpMkLst>
        </pc:cxnChg>
        <pc:cxnChg chg="mod">
          <ac:chgData name="Sheila Cubick" userId="cdebba87-4d6d-4e96-9533-e4e48bd45646" providerId="ADAL" clId="{14BF34BC-A644-43A4-88B0-9E09D70CB07A}" dt="2025-07-25T21:30:57.425" v="22" actId="208"/>
          <ac:cxnSpMkLst>
            <pc:docMk/>
            <pc:sldMk cId="0" sldId="258"/>
            <ac:cxnSpMk id="232" creationId="{00000000-0000-0000-0000-000000000000}"/>
          </ac:cxnSpMkLst>
        </pc:cxnChg>
        <pc:cxnChg chg="mod">
          <ac:chgData name="Sheila Cubick" userId="cdebba87-4d6d-4e96-9533-e4e48bd45646" providerId="ADAL" clId="{14BF34BC-A644-43A4-88B0-9E09D70CB07A}" dt="2025-07-25T21:30:52.193" v="20" actId="208"/>
          <ac:cxnSpMkLst>
            <pc:docMk/>
            <pc:sldMk cId="0" sldId="258"/>
            <ac:cxnSpMk id="240" creationId="{00000000-0000-0000-0000-000000000000}"/>
          </ac:cxnSpMkLst>
        </pc:cxnChg>
        <pc:cxnChg chg="mod">
          <ac:chgData name="Sheila Cubick" userId="cdebba87-4d6d-4e96-9533-e4e48bd45646" providerId="ADAL" clId="{14BF34BC-A644-43A4-88B0-9E09D70CB07A}" dt="2025-07-25T21:30:54.641" v="21" actId="208"/>
          <ac:cxnSpMkLst>
            <pc:docMk/>
            <pc:sldMk cId="0" sldId="258"/>
            <ac:cxnSpMk id="245" creationId="{00000000-0000-0000-0000-000000000000}"/>
          </ac:cxnSpMkLst>
        </pc:cxnChg>
        <pc:extLst>
          <p:ext xmlns:p="http://schemas.openxmlformats.org/presentationml/2006/main" uri="{D6D511B9-2390-475A-947B-AFAB55BFBCF1}">
            <pc226:cmChg xmlns:pc226="http://schemas.microsoft.com/office/powerpoint/2022/06/main/command" chg="del mod">
              <pc226:chgData name="Sheila Cubick" userId="cdebba87-4d6d-4e96-9533-e4e48bd45646" providerId="ADAL" clId="{14BF34BC-A644-43A4-88B0-9E09D70CB07A}" dt="2025-07-28T18:51:40.075" v="54"/>
              <pc2:cmMkLst xmlns:pc2="http://schemas.microsoft.com/office/powerpoint/2019/9/main/command">
                <pc:docMk/>
                <pc:sldMk cId="0" sldId="258"/>
                <pc2:cmMk id="{90AABE81-66DB-453D-926E-49F4117F75A4}"/>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06269" y="1143000"/>
            <a:ext cx="22455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notes"/>
          <p:cNvSpPr>
            <a:spLocks noGrp="1" noRot="1" noChangeAspect="1"/>
          </p:cNvSpPr>
          <p:nvPr>
            <p:ph type="sldImg" idx="2"/>
          </p:nvPr>
        </p:nvSpPr>
        <p:spPr>
          <a:xfrm>
            <a:off x="2306638" y="1143000"/>
            <a:ext cx="22447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notes"/>
          <p:cNvSpPr txBox="1">
            <a:spLocks noGrp="1"/>
          </p:cNvSpPr>
          <p:nvPr>
            <p:ph type="body" idx="1"/>
          </p:nvPr>
        </p:nvSpPr>
        <p:spPr>
          <a:xfrm>
            <a:off x="708650" y="4451975"/>
            <a:ext cx="5669275" cy="42176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91" name="Google Shape;191;p2:notes"/>
          <p:cNvSpPr>
            <a:spLocks noGrp="1" noRot="1" noChangeAspect="1"/>
          </p:cNvSpPr>
          <p:nvPr>
            <p:ph type="sldImg" idx="2"/>
          </p:nvPr>
        </p:nvSpPr>
        <p:spPr>
          <a:xfrm>
            <a:off x="2265363" y="703263"/>
            <a:ext cx="2557462" cy="3514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notes"/>
          <p:cNvSpPr txBox="1">
            <a:spLocks noGrp="1"/>
          </p:cNvSpPr>
          <p:nvPr>
            <p:ph type="body" idx="1"/>
          </p:nvPr>
        </p:nvSpPr>
        <p:spPr>
          <a:xfrm>
            <a:off x="708650" y="4451975"/>
            <a:ext cx="5669275" cy="42176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191" name="Google Shape;191;p2:notes"/>
          <p:cNvSpPr>
            <a:spLocks noGrp="1" noRot="1" noChangeAspect="1"/>
          </p:cNvSpPr>
          <p:nvPr>
            <p:ph type="sldImg" idx="2"/>
          </p:nvPr>
        </p:nvSpPr>
        <p:spPr>
          <a:xfrm>
            <a:off x="2265363" y="703263"/>
            <a:ext cx="2557462" cy="3514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1613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96d31f0246_0_134:notes"/>
          <p:cNvSpPr txBox="1">
            <a:spLocks noGrp="1"/>
          </p:cNvSpPr>
          <p:nvPr>
            <p:ph type="body" idx="1"/>
          </p:nvPr>
        </p:nvSpPr>
        <p:spPr>
          <a:xfrm>
            <a:off x="685790" y="4343390"/>
            <a:ext cx="5486400" cy="4114800"/>
          </a:xfrm>
          <a:prstGeom prst="rect">
            <a:avLst/>
          </a:prstGeom>
          <a:noFill/>
          <a:ln>
            <a:noFill/>
          </a:ln>
        </p:spPr>
        <p:txBody>
          <a:bodyPr spcFirstLastPara="1" wrap="square" lIns="88725" tIns="88725" rIns="88725" bIns="88725" anchor="t" anchorCtr="0">
            <a:noAutofit/>
          </a:bodyPr>
          <a:lstStyle/>
          <a:p>
            <a:pPr marL="0" lvl="0" indent="0" algn="l" rtl="0">
              <a:lnSpc>
                <a:spcPct val="100000"/>
              </a:lnSpc>
              <a:spcBef>
                <a:spcPts val="0"/>
              </a:spcBef>
              <a:spcAft>
                <a:spcPts val="0"/>
              </a:spcAft>
              <a:buSzPts val="1100"/>
              <a:buNone/>
            </a:pPr>
            <a:endParaRPr/>
          </a:p>
        </p:txBody>
      </p:sp>
      <p:sp>
        <p:nvSpPr>
          <p:cNvPr id="219" name="Google Shape;219;g296d31f0246_0_134:notes"/>
          <p:cNvSpPr>
            <a:spLocks noGrp="1" noRot="1" noChangeAspect="1"/>
          </p:cNvSpPr>
          <p:nvPr>
            <p:ph type="sldImg" idx="2"/>
          </p:nvPr>
        </p:nvSpPr>
        <p:spPr>
          <a:xfrm>
            <a:off x="2182813" y="685800"/>
            <a:ext cx="24923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548640" y="1646132"/>
            <a:ext cx="62178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350"/>
              <a:buNone/>
              <a:defRPr sz="1350"/>
            </a:lvl1pPr>
            <a:lvl2pPr lvl="1" algn="ctr">
              <a:lnSpc>
                <a:spcPct val="90000"/>
              </a:lnSpc>
              <a:spcBef>
                <a:spcPts val="500"/>
              </a:spcBef>
              <a:spcAft>
                <a:spcPts val="0"/>
              </a:spcAft>
              <a:buClr>
                <a:schemeClr val="dk1"/>
              </a:buClr>
              <a:buSzPts val="1125"/>
              <a:buNone/>
              <a:defRPr sz="1125"/>
            </a:lvl2pPr>
            <a:lvl3pPr lvl="2" algn="ctr">
              <a:lnSpc>
                <a:spcPct val="90000"/>
              </a:lnSpc>
              <a:spcBef>
                <a:spcPts val="500"/>
              </a:spcBef>
              <a:spcAft>
                <a:spcPts val="0"/>
              </a:spcAft>
              <a:buClr>
                <a:schemeClr val="dk1"/>
              </a:buClr>
              <a:buSzPts val="1013"/>
              <a:buNone/>
              <a:defRPr sz="1013"/>
            </a:lvl3pPr>
            <a:lvl4pPr lvl="3" algn="ctr">
              <a:lnSpc>
                <a:spcPct val="90000"/>
              </a:lnSpc>
              <a:spcBef>
                <a:spcPts val="500"/>
              </a:spcBef>
              <a:spcAft>
                <a:spcPts val="0"/>
              </a:spcAft>
              <a:buClr>
                <a:schemeClr val="dk1"/>
              </a:buClr>
              <a:buSzPts val="900"/>
              <a:buNone/>
              <a:defRPr sz="900"/>
            </a:lvl4pPr>
            <a:lvl5pPr lvl="4" algn="ctr">
              <a:lnSpc>
                <a:spcPct val="90000"/>
              </a:lnSpc>
              <a:spcBef>
                <a:spcPts val="500"/>
              </a:spcBef>
              <a:spcAft>
                <a:spcPts val="0"/>
              </a:spcAft>
              <a:buClr>
                <a:schemeClr val="dk1"/>
              </a:buClr>
              <a:buSzPts val="900"/>
              <a:buNone/>
              <a:defRPr sz="900"/>
            </a:lvl5pPr>
            <a:lvl6pPr lvl="5" algn="ctr">
              <a:lnSpc>
                <a:spcPct val="90000"/>
              </a:lnSpc>
              <a:spcBef>
                <a:spcPts val="500"/>
              </a:spcBef>
              <a:spcAft>
                <a:spcPts val="0"/>
              </a:spcAft>
              <a:buClr>
                <a:schemeClr val="dk1"/>
              </a:buClr>
              <a:buSzPts val="900"/>
              <a:buNone/>
              <a:defRPr sz="900"/>
            </a:lvl6pPr>
            <a:lvl7pPr lvl="6" algn="ctr">
              <a:lnSpc>
                <a:spcPct val="90000"/>
              </a:lnSpc>
              <a:spcBef>
                <a:spcPts val="500"/>
              </a:spcBef>
              <a:spcAft>
                <a:spcPts val="0"/>
              </a:spcAft>
              <a:buClr>
                <a:schemeClr val="dk1"/>
              </a:buClr>
              <a:buSzPts val="900"/>
              <a:buNone/>
              <a:defRPr sz="900"/>
            </a:lvl7pPr>
            <a:lvl8pPr lvl="7" algn="ctr">
              <a:lnSpc>
                <a:spcPct val="90000"/>
              </a:lnSpc>
              <a:spcBef>
                <a:spcPts val="500"/>
              </a:spcBef>
              <a:spcAft>
                <a:spcPts val="0"/>
              </a:spcAft>
              <a:buClr>
                <a:schemeClr val="dk1"/>
              </a:buClr>
              <a:buSzPts val="900"/>
              <a:buNone/>
              <a:defRPr sz="900"/>
            </a:lvl8pPr>
            <a:lvl9pPr lvl="8" algn="ctr">
              <a:lnSpc>
                <a:spcPct val="90000"/>
              </a:lnSpc>
              <a:spcBef>
                <a:spcPts val="500"/>
              </a:spcBef>
              <a:spcAft>
                <a:spcPts val="0"/>
              </a:spcAft>
              <a:buClr>
                <a:schemeClr val="dk1"/>
              </a:buClr>
              <a:buSzPts val="900"/>
              <a:buNone/>
              <a:defRPr sz="900"/>
            </a:lvl9pPr>
          </a:lstStyle>
          <a:p>
            <a:endParaRPr/>
          </a:p>
        </p:txBody>
      </p:sp>
      <p:sp>
        <p:nvSpPr>
          <p:cNvPr id="18" name="Google Shape;18;p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1761631" y="4008767"/>
            <a:ext cx="85239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438799" y="2477117"/>
            <a:ext cx="85239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g296d31f0246_0_168"/>
          <p:cNvSpPr txBox="1">
            <a:spLocks noGrp="1"/>
          </p:cNvSpPr>
          <p:nvPr>
            <p:ph type="ctrTitle"/>
          </p:nvPr>
        </p:nvSpPr>
        <p:spPr>
          <a:xfrm>
            <a:off x="914400" y="1646132"/>
            <a:ext cx="5486400" cy="350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96d31f0246_0_168"/>
          <p:cNvSpPr txBox="1">
            <a:spLocks noGrp="1"/>
          </p:cNvSpPr>
          <p:nvPr>
            <p:ph type="subTitle" idx="1"/>
          </p:nvPr>
        </p:nvSpPr>
        <p:spPr>
          <a:xfrm>
            <a:off x="914400" y="5282989"/>
            <a:ext cx="5486400" cy="242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1"/>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1"/>
              <a:buNone/>
              <a:defRPr sz="1801"/>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296d31f0246_0_16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296d31f0246_0_16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296d31f0246_0_16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
        <p:cNvGrpSpPr/>
        <p:nvPr/>
      </p:nvGrpSpPr>
      <p:grpSpPr>
        <a:xfrm>
          <a:off x="0" y="0"/>
          <a:ext cx="0" cy="0"/>
          <a:chOff x="0" y="0"/>
          <a:chExt cx="0" cy="0"/>
        </a:xfrm>
      </p:grpSpPr>
      <p:sp>
        <p:nvSpPr>
          <p:cNvPr id="93" name="Google Shape;93;g296d31f0246_0_174"/>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296d31f0246_0_174"/>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g296d31f0246_0_174"/>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g296d31f0246_0_174"/>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296d31f0246_0_174"/>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g296d31f0246_0_180"/>
          <p:cNvSpPr txBox="1">
            <a:spLocks noGrp="1"/>
          </p:cNvSpPr>
          <p:nvPr>
            <p:ph type="title"/>
          </p:nvPr>
        </p:nvSpPr>
        <p:spPr>
          <a:xfrm>
            <a:off x="499111" y="2507616"/>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296d31f0246_0_180"/>
          <p:cNvSpPr txBox="1">
            <a:spLocks noGrp="1"/>
          </p:cNvSpPr>
          <p:nvPr>
            <p:ph type="body" idx="1"/>
          </p:nvPr>
        </p:nvSpPr>
        <p:spPr>
          <a:xfrm>
            <a:off x="499111" y="6731214"/>
            <a:ext cx="6309300" cy="2200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1"/>
              <a:buNone/>
              <a:defRPr sz="1801">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1" name="Google Shape;101;g296d31f0246_0_180"/>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296d31f0246_0_180"/>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296d31f0246_0_180"/>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g296d31f0246_0_186"/>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296d31f0246_0_186"/>
          <p:cNvSpPr txBox="1">
            <a:spLocks noGrp="1"/>
          </p:cNvSpPr>
          <p:nvPr>
            <p:ph type="body" idx="1"/>
          </p:nvPr>
        </p:nvSpPr>
        <p:spPr>
          <a:xfrm>
            <a:off x="5029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296d31f0246_0_186"/>
          <p:cNvSpPr txBox="1">
            <a:spLocks noGrp="1"/>
          </p:cNvSpPr>
          <p:nvPr>
            <p:ph type="body" idx="2"/>
          </p:nvPr>
        </p:nvSpPr>
        <p:spPr>
          <a:xfrm>
            <a:off x="3703321" y="2677583"/>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g296d31f0246_0_186"/>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296d31f0246_0_186"/>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296d31f0246_0_186"/>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g296d31f0246_0_193"/>
          <p:cNvSpPr txBox="1">
            <a:spLocks noGrp="1"/>
          </p:cNvSpPr>
          <p:nvPr>
            <p:ph type="title"/>
          </p:nvPr>
        </p:nvSpPr>
        <p:spPr>
          <a:xfrm>
            <a:off x="503873"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296d31f0246_0_193"/>
          <p:cNvSpPr txBox="1">
            <a:spLocks noGrp="1"/>
          </p:cNvSpPr>
          <p:nvPr>
            <p:ph type="body" idx="1"/>
          </p:nvPr>
        </p:nvSpPr>
        <p:spPr>
          <a:xfrm>
            <a:off x="503873" y="2465706"/>
            <a:ext cx="3094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g296d31f0246_0_193"/>
          <p:cNvSpPr txBox="1">
            <a:spLocks noGrp="1"/>
          </p:cNvSpPr>
          <p:nvPr>
            <p:ph type="body" idx="2"/>
          </p:nvPr>
        </p:nvSpPr>
        <p:spPr>
          <a:xfrm>
            <a:off x="503873" y="3674111"/>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g296d31f0246_0_193"/>
          <p:cNvSpPr txBox="1">
            <a:spLocks noGrp="1"/>
          </p:cNvSpPr>
          <p:nvPr>
            <p:ph type="body" idx="3"/>
          </p:nvPr>
        </p:nvSpPr>
        <p:spPr>
          <a:xfrm>
            <a:off x="3703321" y="2465706"/>
            <a:ext cx="3109800" cy="12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1"/>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1"/>
              <a:buNone/>
              <a:defRPr sz="1801"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6" name="Google Shape;116;g296d31f0246_0_193"/>
          <p:cNvSpPr txBox="1">
            <a:spLocks noGrp="1"/>
          </p:cNvSpPr>
          <p:nvPr>
            <p:ph type="body" idx="4"/>
          </p:nvPr>
        </p:nvSpPr>
        <p:spPr>
          <a:xfrm>
            <a:off x="3703321" y="3674111"/>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g296d31f0246_0_193"/>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296d31f0246_0_193"/>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g296d31f0246_0_193"/>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g296d31f0246_0_20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296d31f0246_0_20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g296d31f0246_0_20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g296d31f0246_0_20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5"/>
        <p:cNvGrpSpPr/>
        <p:nvPr/>
      </p:nvGrpSpPr>
      <p:grpSpPr>
        <a:xfrm>
          <a:off x="0" y="0"/>
          <a:ext cx="0" cy="0"/>
          <a:chOff x="0" y="0"/>
          <a:chExt cx="0" cy="0"/>
        </a:xfrm>
      </p:grpSpPr>
      <p:sp>
        <p:nvSpPr>
          <p:cNvPr id="126" name="Google Shape;126;g296d31f0246_0_207"/>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296d31f0246_0_207"/>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296d31f0246_0_207"/>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g296d31f0246_0_211"/>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296d31f0246_0_211"/>
          <p:cNvSpPr txBox="1">
            <a:spLocks noGrp="1"/>
          </p:cNvSpPr>
          <p:nvPr>
            <p:ph type="body" idx="1"/>
          </p:nvPr>
        </p:nvSpPr>
        <p:spPr>
          <a:xfrm>
            <a:off x="3109913" y="1448223"/>
            <a:ext cx="3703200" cy="71478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1"/>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2" name="Google Shape;132;g296d31f0246_0_211"/>
          <p:cNvSpPr txBox="1">
            <a:spLocks noGrp="1"/>
          </p:cNvSpPr>
          <p:nvPr>
            <p:ph type="body" idx="2"/>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33" name="Google Shape;133;g296d31f0246_0_21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296d31f0246_0_21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296d31f0246_0_21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g296d31f0246_0_218"/>
          <p:cNvSpPr txBox="1">
            <a:spLocks noGrp="1"/>
          </p:cNvSpPr>
          <p:nvPr>
            <p:ph type="title"/>
          </p:nvPr>
        </p:nvSpPr>
        <p:spPr>
          <a:xfrm>
            <a:off x="503874"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296d31f0246_0_218"/>
          <p:cNvSpPr>
            <a:spLocks noGrp="1"/>
          </p:cNvSpPr>
          <p:nvPr>
            <p:ph type="pic" idx="2"/>
          </p:nvPr>
        </p:nvSpPr>
        <p:spPr>
          <a:xfrm>
            <a:off x="3109913" y="1448223"/>
            <a:ext cx="3703200" cy="7147800"/>
          </a:xfrm>
          <a:prstGeom prst="rect">
            <a:avLst/>
          </a:prstGeom>
          <a:noFill/>
          <a:ln>
            <a:noFill/>
          </a:ln>
        </p:spPr>
      </p:sp>
      <p:sp>
        <p:nvSpPr>
          <p:cNvPr id="139" name="Google Shape;139;g296d31f0246_0_218"/>
          <p:cNvSpPr txBox="1">
            <a:spLocks noGrp="1"/>
          </p:cNvSpPr>
          <p:nvPr>
            <p:ph type="body" idx="1"/>
          </p:nvPr>
        </p:nvSpPr>
        <p:spPr>
          <a:xfrm>
            <a:off x="503874"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1"/>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1"/>
              <a:buNone/>
              <a:defRPr sz="1401"/>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1"/>
              <a:buNone/>
              <a:defRPr sz="1001"/>
            </a:lvl4pPr>
            <a:lvl5pPr marL="2286000" lvl="4" indent="-228600" algn="l">
              <a:lnSpc>
                <a:spcPct val="90000"/>
              </a:lnSpc>
              <a:spcBef>
                <a:spcPts val="500"/>
              </a:spcBef>
              <a:spcAft>
                <a:spcPts val="0"/>
              </a:spcAft>
              <a:buClr>
                <a:schemeClr val="dk1"/>
              </a:buClr>
              <a:buSzPts val="1001"/>
              <a:buNone/>
              <a:defRPr sz="1001"/>
            </a:lvl5pPr>
            <a:lvl6pPr marL="2743200" lvl="5" indent="-228600" algn="l">
              <a:lnSpc>
                <a:spcPct val="90000"/>
              </a:lnSpc>
              <a:spcBef>
                <a:spcPts val="500"/>
              </a:spcBef>
              <a:spcAft>
                <a:spcPts val="0"/>
              </a:spcAft>
              <a:buClr>
                <a:schemeClr val="dk1"/>
              </a:buClr>
              <a:buSzPts val="1001"/>
              <a:buNone/>
              <a:defRPr sz="1001"/>
            </a:lvl6pPr>
            <a:lvl7pPr marL="3200400" lvl="6" indent="-228600" algn="l">
              <a:lnSpc>
                <a:spcPct val="90000"/>
              </a:lnSpc>
              <a:spcBef>
                <a:spcPts val="500"/>
              </a:spcBef>
              <a:spcAft>
                <a:spcPts val="0"/>
              </a:spcAft>
              <a:buClr>
                <a:schemeClr val="dk1"/>
              </a:buClr>
              <a:buSzPts val="1001"/>
              <a:buNone/>
              <a:defRPr sz="1001"/>
            </a:lvl7pPr>
            <a:lvl8pPr marL="3657600" lvl="7" indent="-228600" algn="l">
              <a:lnSpc>
                <a:spcPct val="90000"/>
              </a:lnSpc>
              <a:spcBef>
                <a:spcPts val="500"/>
              </a:spcBef>
              <a:spcAft>
                <a:spcPts val="0"/>
              </a:spcAft>
              <a:buClr>
                <a:schemeClr val="dk1"/>
              </a:buClr>
              <a:buSzPts val="1001"/>
              <a:buNone/>
              <a:defRPr sz="1001"/>
            </a:lvl8pPr>
            <a:lvl9pPr marL="4114800" lvl="8" indent="-228600" algn="l">
              <a:lnSpc>
                <a:spcPct val="90000"/>
              </a:lnSpc>
              <a:spcBef>
                <a:spcPts val="500"/>
              </a:spcBef>
              <a:spcAft>
                <a:spcPts val="0"/>
              </a:spcAft>
              <a:buClr>
                <a:schemeClr val="dk1"/>
              </a:buClr>
              <a:buSzPts val="1001"/>
              <a:buNone/>
              <a:defRPr sz="1001"/>
            </a:lvl9pPr>
          </a:lstStyle>
          <a:p>
            <a:endParaRPr/>
          </a:p>
        </p:txBody>
      </p:sp>
      <p:sp>
        <p:nvSpPr>
          <p:cNvPr id="140" name="Google Shape;140;g296d31f0246_0_218"/>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296d31f0246_0_218"/>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g296d31f0246_0_218"/>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g296d31f0246_0_225"/>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296d31f0246_0_225"/>
          <p:cNvSpPr txBox="1">
            <a:spLocks noGrp="1"/>
          </p:cNvSpPr>
          <p:nvPr>
            <p:ph type="body" idx="1"/>
          </p:nvPr>
        </p:nvSpPr>
        <p:spPr>
          <a:xfrm rot="5400000">
            <a:off x="466681" y="2713883"/>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g296d31f0246_0_225"/>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296d31f0246_0_225"/>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296d31f0246_0_225"/>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g296d31f0246_0_231"/>
          <p:cNvSpPr txBox="1">
            <a:spLocks noGrp="1"/>
          </p:cNvSpPr>
          <p:nvPr>
            <p:ph type="title"/>
          </p:nvPr>
        </p:nvSpPr>
        <p:spPr>
          <a:xfrm rot="5400000">
            <a:off x="1761479" y="4008917"/>
            <a:ext cx="8524200" cy="157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g296d31f0246_0_231"/>
          <p:cNvSpPr txBox="1">
            <a:spLocks noGrp="1"/>
          </p:cNvSpPr>
          <p:nvPr>
            <p:ph type="body" idx="1"/>
          </p:nvPr>
        </p:nvSpPr>
        <p:spPr>
          <a:xfrm rot="5400000">
            <a:off x="-1438951" y="2477267"/>
            <a:ext cx="8524200" cy="464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1"/>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g296d31f0246_0_231"/>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296d31f0246_0_231"/>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296d31f0246_0_231"/>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499110" y="2507618"/>
            <a:ext cx="6309300" cy="4184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375"/>
              <a:buFont typeface="Calibri"/>
              <a:buNone/>
              <a:defRPr sz="337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499110" y="6731215"/>
            <a:ext cx="6309300" cy="220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350"/>
              <a:buNone/>
              <a:defRPr sz="1350">
                <a:solidFill>
                  <a:schemeClr val="dk1"/>
                </a:solidFill>
              </a:defRPr>
            </a:lvl1pPr>
            <a:lvl2pPr marL="914400" lvl="1" indent="-228600" algn="l">
              <a:lnSpc>
                <a:spcPct val="90000"/>
              </a:lnSpc>
              <a:spcBef>
                <a:spcPts val="500"/>
              </a:spcBef>
              <a:spcAft>
                <a:spcPts val="0"/>
              </a:spcAft>
              <a:buClr>
                <a:srgbClr val="888888"/>
              </a:buClr>
              <a:buSzPts val="1125"/>
              <a:buNone/>
              <a:defRPr sz="1125">
                <a:solidFill>
                  <a:srgbClr val="888888"/>
                </a:solidFill>
              </a:defRPr>
            </a:lvl2pPr>
            <a:lvl3pPr marL="1371600" lvl="2" indent="-228600" algn="l">
              <a:lnSpc>
                <a:spcPct val="90000"/>
              </a:lnSpc>
              <a:spcBef>
                <a:spcPts val="500"/>
              </a:spcBef>
              <a:spcAft>
                <a:spcPts val="0"/>
              </a:spcAft>
              <a:buClr>
                <a:srgbClr val="888888"/>
              </a:buClr>
              <a:buSzPts val="1013"/>
              <a:buNone/>
              <a:defRPr sz="1013">
                <a:solidFill>
                  <a:srgbClr val="888888"/>
                </a:solidFill>
              </a:defRPr>
            </a:lvl3pPr>
            <a:lvl4pPr marL="1828800" lvl="3" indent="-228600" algn="l">
              <a:lnSpc>
                <a:spcPct val="90000"/>
              </a:lnSpc>
              <a:spcBef>
                <a:spcPts val="500"/>
              </a:spcBef>
              <a:spcAft>
                <a:spcPts val="0"/>
              </a:spcAft>
              <a:buClr>
                <a:srgbClr val="888888"/>
              </a:buClr>
              <a:buSzPts val="900"/>
              <a:buNone/>
              <a:defRPr sz="900">
                <a:solidFill>
                  <a:srgbClr val="888888"/>
                </a:solidFill>
              </a:defRPr>
            </a:lvl4pPr>
            <a:lvl5pPr marL="2286000" lvl="4" indent="-228600" algn="l">
              <a:lnSpc>
                <a:spcPct val="90000"/>
              </a:lnSpc>
              <a:spcBef>
                <a:spcPts val="500"/>
              </a:spcBef>
              <a:spcAft>
                <a:spcPts val="0"/>
              </a:spcAft>
              <a:buClr>
                <a:srgbClr val="888888"/>
              </a:buClr>
              <a:buSzPts val="900"/>
              <a:buNone/>
              <a:defRPr sz="900">
                <a:solidFill>
                  <a:srgbClr val="888888"/>
                </a:solidFill>
              </a:defRPr>
            </a:lvl5pPr>
            <a:lvl6pPr marL="2743200" lvl="5" indent="-228600" algn="l">
              <a:lnSpc>
                <a:spcPct val="90000"/>
              </a:lnSpc>
              <a:spcBef>
                <a:spcPts val="500"/>
              </a:spcBef>
              <a:spcAft>
                <a:spcPts val="0"/>
              </a:spcAft>
              <a:buClr>
                <a:srgbClr val="888888"/>
              </a:buClr>
              <a:buSzPts val="900"/>
              <a:buNone/>
              <a:defRPr sz="900">
                <a:solidFill>
                  <a:srgbClr val="888888"/>
                </a:solidFill>
              </a:defRPr>
            </a:lvl6pPr>
            <a:lvl7pPr marL="3200400" lvl="6" indent="-228600" algn="l">
              <a:lnSpc>
                <a:spcPct val="90000"/>
              </a:lnSpc>
              <a:spcBef>
                <a:spcPts val="500"/>
              </a:spcBef>
              <a:spcAft>
                <a:spcPts val="0"/>
              </a:spcAft>
              <a:buClr>
                <a:srgbClr val="888888"/>
              </a:buClr>
              <a:buSzPts val="900"/>
              <a:buNone/>
              <a:defRPr sz="900">
                <a:solidFill>
                  <a:srgbClr val="888888"/>
                </a:solidFill>
              </a:defRPr>
            </a:lvl7pPr>
            <a:lvl8pPr marL="3657600" lvl="7" indent="-228600" algn="l">
              <a:lnSpc>
                <a:spcPct val="90000"/>
              </a:lnSpc>
              <a:spcBef>
                <a:spcPts val="500"/>
              </a:spcBef>
              <a:spcAft>
                <a:spcPts val="0"/>
              </a:spcAft>
              <a:buClr>
                <a:srgbClr val="888888"/>
              </a:buClr>
              <a:buSzPts val="900"/>
              <a:buNone/>
              <a:defRPr sz="900">
                <a:solidFill>
                  <a:srgbClr val="888888"/>
                </a:solidFill>
              </a:defRPr>
            </a:lvl8pPr>
            <a:lvl9pPr marL="4114800" lvl="8" indent="-228600" algn="l">
              <a:lnSpc>
                <a:spcPct val="90000"/>
              </a:lnSpc>
              <a:spcBef>
                <a:spcPts val="500"/>
              </a:spcBef>
              <a:spcAft>
                <a:spcPts val="0"/>
              </a:spcAft>
              <a:buClr>
                <a:srgbClr val="888888"/>
              </a:buClr>
              <a:buSzPts val="900"/>
              <a:buNone/>
              <a:defRPr sz="900">
                <a:solidFill>
                  <a:srgbClr val="888888"/>
                </a:solidFill>
              </a:defRPr>
            </a:lvl9pPr>
          </a:lstStyle>
          <a:p>
            <a:endParaRPr/>
          </a:p>
        </p:txBody>
      </p:sp>
      <p:sp>
        <p:nvSpPr>
          <p:cNvPr id="30" name="Google Shape;30;p6"/>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5029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
          <p:cNvSpPr txBox="1">
            <a:spLocks noGrp="1"/>
          </p:cNvSpPr>
          <p:nvPr>
            <p:ph type="body" idx="2"/>
          </p:nvPr>
        </p:nvSpPr>
        <p:spPr>
          <a:xfrm>
            <a:off x="3703321" y="2677584"/>
            <a:ext cx="3108900" cy="6381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503873"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503873" y="2465706"/>
            <a:ext cx="3094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3" name="Google Shape;43;p8"/>
          <p:cNvSpPr txBox="1">
            <a:spLocks noGrp="1"/>
          </p:cNvSpPr>
          <p:nvPr>
            <p:ph type="body" idx="2"/>
          </p:nvPr>
        </p:nvSpPr>
        <p:spPr>
          <a:xfrm>
            <a:off x="503873" y="3674110"/>
            <a:ext cx="3094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
          <p:cNvSpPr txBox="1">
            <a:spLocks noGrp="1"/>
          </p:cNvSpPr>
          <p:nvPr>
            <p:ph type="body" idx="3"/>
          </p:nvPr>
        </p:nvSpPr>
        <p:spPr>
          <a:xfrm>
            <a:off x="3703321" y="2465706"/>
            <a:ext cx="3109800" cy="12084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1125"/>
              <a:buNone/>
              <a:defRPr sz="1125" b="1"/>
            </a:lvl2pPr>
            <a:lvl3pPr marL="1371600" lvl="2" indent="-228600" algn="l">
              <a:lnSpc>
                <a:spcPct val="90000"/>
              </a:lnSpc>
              <a:spcBef>
                <a:spcPts val="500"/>
              </a:spcBef>
              <a:spcAft>
                <a:spcPts val="0"/>
              </a:spcAft>
              <a:buClr>
                <a:schemeClr val="dk1"/>
              </a:buClr>
              <a:buSzPts val="1013"/>
              <a:buNone/>
              <a:defRPr sz="1013" b="1"/>
            </a:lvl3pPr>
            <a:lvl4pPr marL="1828800" lvl="3" indent="-228600" algn="l">
              <a:lnSpc>
                <a:spcPct val="90000"/>
              </a:lnSpc>
              <a:spcBef>
                <a:spcPts val="500"/>
              </a:spcBef>
              <a:spcAft>
                <a:spcPts val="0"/>
              </a:spcAft>
              <a:buClr>
                <a:schemeClr val="dk1"/>
              </a:buClr>
              <a:buSzPts val="900"/>
              <a:buNone/>
              <a:defRPr sz="900" b="1"/>
            </a:lvl4pPr>
            <a:lvl5pPr marL="2286000" lvl="4" indent="-228600" algn="l">
              <a:lnSpc>
                <a:spcPct val="90000"/>
              </a:lnSpc>
              <a:spcBef>
                <a:spcPts val="500"/>
              </a:spcBef>
              <a:spcAft>
                <a:spcPts val="0"/>
              </a:spcAft>
              <a:buClr>
                <a:schemeClr val="dk1"/>
              </a:buClr>
              <a:buSzPts val="900"/>
              <a:buNone/>
              <a:defRPr sz="900" b="1"/>
            </a:lvl5pPr>
            <a:lvl6pPr marL="2743200" lvl="5" indent="-228600" algn="l">
              <a:lnSpc>
                <a:spcPct val="90000"/>
              </a:lnSpc>
              <a:spcBef>
                <a:spcPts val="500"/>
              </a:spcBef>
              <a:spcAft>
                <a:spcPts val="0"/>
              </a:spcAft>
              <a:buClr>
                <a:schemeClr val="dk1"/>
              </a:buClr>
              <a:buSzPts val="900"/>
              <a:buNone/>
              <a:defRPr sz="900" b="1"/>
            </a:lvl6pPr>
            <a:lvl7pPr marL="3200400" lvl="6" indent="-228600" algn="l">
              <a:lnSpc>
                <a:spcPct val="90000"/>
              </a:lnSpc>
              <a:spcBef>
                <a:spcPts val="500"/>
              </a:spcBef>
              <a:spcAft>
                <a:spcPts val="0"/>
              </a:spcAft>
              <a:buClr>
                <a:schemeClr val="dk1"/>
              </a:buClr>
              <a:buSzPts val="900"/>
              <a:buNone/>
              <a:defRPr sz="900" b="1"/>
            </a:lvl7pPr>
            <a:lvl8pPr marL="3657600" lvl="7" indent="-228600" algn="l">
              <a:lnSpc>
                <a:spcPct val="90000"/>
              </a:lnSpc>
              <a:spcBef>
                <a:spcPts val="500"/>
              </a:spcBef>
              <a:spcAft>
                <a:spcPts val="0"/>
              </a:spcAft>
              <a:buClr>
                <a:schemeClr val="dk1"/>
              </a:buClr>
              <a:buSzPts val="900"/>
              <a:buNone/>
              <a:defRPr sz="900" b="1"/>
            </a:lvl8pPr>
            <a:lvl9pPr marL="4114800" lvl="8" indent="-228600" algn="l">
              <a:lnSpc>
                <a:spcPct val="90000"/>
              </a:lnSpc>
              <a:spcBef>
                <a:spcPts val="500"/>
              </a:spcBef>
              <a:spcAft>
                <a:spcPts val="0"/>
              </a:spcAft>
              <a:buClr>
                <a:schemeClr val="dk1"/>
              </a:buClr>
              <a:buSzPts val="900"/>
              <a:buNone/>
              <a:defRPr sz="900" b="1"/>
            </a:lvl9pPr>
          </a:lstStyle>
          <a:p>
            <a:endParaRPr/>
          </a:p>
        </p:txBody>
      </p:sp>
      <p:sp>
        <p:nvSpPr>
          <p:cNvPr id="45" name="Google Shape;45;p8"/>
          <p:cNvSpPr txBox="1">
            <a:spLocks noGrp="1"/>
          </p:cNvSpPr>
          <p:nvPr>
            <p:ph type="body" idx="4"/>
          </p:nvPr>
        </p:nvSpPr>
        <p:spPr>
          <a:xfrm>
            <a:off x="3703321" y="3674110"/>
            <a:ext cx="3109800" cy="5404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109913" y="1448226"/>
            <a:ext cx="3703200" cy="7148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28612" algn="l">
              <a:lnSpc>
                <a:spcPct val="90000"/>
              </a:lnSpc>
              <a:spcBef>
                <a:spcPts val="500"/>
              </a:spcBef>
              <a:spcAft>
                <a:spcPts val="0"/>
              </a:spcAft>
              <a:buClr>
                <a:schemeClr val="dk1"/>
              </a:buClr>
              <a:buSzPts val="1575"/>
              <a:buChar char="•"/>
              <a:defRPr sz="1575"/>
            </a:lvl2pPr>
            <a:lvl3pPr marL="1371600" lvl="2" indent="-314325" algn="l">
              <a:lnSpc>
                <a:spcPct val="90000"/>
              </a:lnSpc>
              <a:spcBef>
                <a:spcPts val="500"/>
              </a:spcBef>
              <a:spcAft>
                <a:spcPts val="0"/>
              </a:spcAft>
              <a:buClr>
                <a:schemeClr val="dk1"/>
              </a:buClr>
              <a:buSzPts val="1350"/>
              <a:buChar char="•"/>
              <a:defRPr sz="1350"/>
            </a:lvl3pPr>
            <a:lvl4pPr marL="1828800" lvl="3" indent="-300037" algn="l">
              <a:lnSpc>
                <a:spcPct val="90000"/>
              </a:lnSpc>
              <a:spcBef>
                <a:spcPts val="500"/>
              </a:spcBef>
              <a:spcAft>
                <a:spcPts val="0"/>
              </a:spcAft>
              <a:buClr>
                <a:schemeClr val="dk1"/>
              </a:buClr>
              <a:buSzPts val="1125"/>
              <a:buChar char="•"/>
              <a:defRPr sz="1125"/>
            </a:lvl4pPr>
            <a:lvl5pPr marL="2286000" lvl="4" indent="-300037" algn="l">
              <a:lnSpc>
                <a:spcPct val="90000"/>
              </a:lnSpc>
              <a:spcBef>
                <a:spcPts val="500"/>
              </a:spcBef>
              <a:spcAft>
                <a:spcPts val="0"/>
              </a:spcAft>
              <a:buClr>
                <a:schemeClr val="dk1"/>
              </a:buClr>
              <a:buSzPts val="1125"/>
              <a:buChar char="•"/>
              <a:defRPr sz="1125"/>
            </a:lvl5pPr>
            <a:lvl6pPr marL="2743200" lvl="5" indent="-300037" algn="l">
              <a:lnSpc>
                <a:spcPct val="90000"/>
              </a:lnSpc>
              <a:spcBef>
                <a:spcPts val="500"/>
              </a:spcBef>
              <a:spcAft>
                <a:spcPts val="0"/>
              </a:spcAft>
              <a:buClr>
                <a:schemeClr val="dk1"/>
              </a:buClr>
              <a:buSzPts val="1125"/>
              <a:buChar char="•"/>
              <a:defRPr sz="1125"/>
            </a:lvl6pPr>
            <a:lvl7pPr marL="3200400" lvl="6" indent="-300037" algn="l">
              <a:lnSpc>
                <a:spcPct val="90000"/>
              </a:lnSpc>
              <a:spcBef>
                <a:spcPts val="500"/>
              </a:spcBef>
              <a:spcAft>
                <a:spcPts val="0"/>
              </a:spcAft>
              <a:buClr>
                <a:schemeClr val="dk1"/>
              </a:buClr>
              <a:buSzPts val="1125"/>
              <a:buChar char="•"/>
              <a:defRPr sz="1125"/>
            </a:lvl7pPr>
            <a:lvl8pPr marL="3657600" lvl="7" indent="-300037" algn="l">
              <a:lnSpc>
                <a:spcPct val="90000"/>
              </a:lnSpc>
              <a:spcBef>
                <a:spcPts val="500"/>
              </a:spcBef>
              <a:spcAft>
                <a:spcPts val="0"/>
              </a:spcAft>
              <a:buClr>
                <a:schemeClr val="dk1"/>
              </a:buClr>
              <a:buSzPts val="1125"/>
              <a:buChar char="•"/>
              <a:defRPr sz="1125"/>
            </a:lvl8pPr>
            <a:lvl9pPr marL="4114800" lvl="8" indent="-300037" algn="l">
              <a:lnSpc>
                <a:spcPct val="90000"/>
              </a:lnSpc>
              <a:spcBef>
                <a:spcPts val="500"/>
              </a:spcBef>
              <a:spcAft>
                <a:spcPts val="0"/>
              </a:spcAft>
              <a:buClr>
                <a:schemeClr val="dk1"/>
              </a:buClr>
              <a:buSzPts val="1125"/>
              <a:buChar char="•"/>
              <a:defRPr sz="1125"/>
            </a:lvl9pPr>
          </a:lstStyle>
          <a:p>
            <a:endParaRPr/>
          </a:p>
        </p:txBody>
      </p:sp>
      <p:sp>
        <p:nvSpPr>
          <p:cNvPr id="57" name="Google Shape;57;p11"/>
          <p:cNvSpPr txBox="1">
            <a:spLocks noGrp="1"/>
          </p:cNvSpPr>
          <p:nvPr>
            <p:ph type="body" idx="2"/>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58" name="Google Shape;58;p11"/>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503873" y="670560"/>
            <a:ext cx="2359200" cy="234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a:spLocks noGrp="1"/>
          </p:cNvSpPr>
          <p:nvPr>
            <p:ph type="pic" idx="2"/>
          </p:nvPr>
        </p:nvSpPr>
        <p:spPr>
          <a:xfrm>
            <a:off x="3109913" y="1448226"/>
            <a:ext cx="3703200" cy="7148100"/>
          </a:xfrm>
          <a:prstGeom prst="rect">
            <a:avLst/>
          </a:prstGeom>
          <a:noFill/>
          <a:ln>
            <a:noFill/>
          </a:ln>
        </p:spPr>
      </p:sp>
      <p:sp>
        <p:nvSpPr>
          <p:cNvPr id="64" name="Google Shape;64;p12"/>
          <p:cNvSpPr txBox="1">
            <a:spLocks noGrp="1"/>
          </p:cNvSpPr>
          <p:nvPr>
            <p:ph type="body" idx="1"/>
          </p:nvPr>
        </p:nvSpPr>
        <p:spPr>
          <a:xfrm>
            <a:off x="503873" y="3017520"/>
            <a:ext cx="2359200" cy="5590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900"/>
              <a:buNone/>
              <a:defRPr sz="900"/>
            </a:lvl1pPr>
            <a:lvl2pPr marL="914400" lvl="1" indent="-228600" algn="l">
              <a:lnSpc>
                <a:spcPct val="90000"/>
              </a:lnSpc>
              <a:spcBef>
                <a:spcPts val="500"/>
              </a:spcBef>
              <a:spcAft>
                <a:spcPts val="0"/>
              </a:spcAft>
              <a:buClr>
                <a:schemeClr val="dk1"/>
              </a:buClr>
              <a:buSzPts val="788"/>
              <a:buNone/>
              <a:defRPr sz="788"/>
            </a:lvl2pPr>
            <a:lvl3pPr marL="1371600" lvl="2" indent="-228600" algn="l">
              <a:lnSpc>
                <a:spcPct val="90000"/>
              </a:lnSpc>
              <a:spcBef>
                <a:spcPts val="500"/>
              </a:spcBef>
              <a:spcAft>
                <a:spcPts val="0"/>
              </a:spcAft>
              <a:buClr>
                <a:schemeClr val="dk1"/>
              </a:buClr>
              <a:buSzPts val="675"/>
              <a:buNone/>
              <a:defRPr sz="675"/>
            </a:lvl3pPr>
            <a:lvl4pPr marL="1828800" lvl="3" indent="-228600" algn="l">
              <a:lnSpc>
                <a:spcPct val="90000"/>
              </a:lnSpc>
              <a:spcBef>
                <a:spcPts val="500"/>
              </a:spcBef>
              <a:spcAft>
                <a:spcPts val="0"/>
              </a:spcAft>
              <a:buClr>
                <a:schemeClr val="dk1"/>
              </a:buClr>
              <a:buSzPts val="563"/>
              <a:buNone/>
              <a:defRPr sz="563"/>
            </a:lvl4pPr>
            <a:lvl5pPr marL="2286000" lvl="4" indent="-228600" algn="l">
              <a:lnSpc>
                <a:spcPct val="90000"/>
              </a:lnSpc>
              <a:spcBef>
                <a:spcPts val="500"/>
              </a:spcBef>
              <a:spcAft>
                <a:spcPts val="0"/>
              </a:spcAft>
              <a:buClr>
                <a:schemeClr val="dk1"/>
              </a:buClr>
              <a:buSzPts val="563"/>
              <a:buNone/>
              <a:defRPr sz="563"/>
            </a:lvl5pPr>
            <a:lvl6pPr marL="2743200" lvl="5" indent="-228600" algn="l">
              <a:lnSpc>
                <a:spcPct val="90000"/>
              </a:lnSpc>
              <a:spcBef>
                <a:spcPts val="500"/>
              </a:spcBef>
              <a:spcAft>
                <a:spcPts val="0"/>
              </a:spcAft>
              <a:buClr>
                <a:schemeClr val="dk1"/>
              </a:buClr>
              <a:buSzPts val="563"/>
              <a:buNone/>
              <a:defRPr sz="563"/>
            </a:lvl6pPr>
            <a:lvl7pPr marL="3200400" lvl="6" indent="-228600" algn="l">
              <a:lnSpc>
                <a:spcPct val="90000"/>
              </a:lnSpc>
              <a:spcBef>
                <a:spcPts val="500"/>
              </a:spcBef>
              <a:spcAft>
                <a:spcPts val="0"/>
              </a:spcAft>
              <a:buClr>
                <a:schemeClr val="dk1"/>
              </a:buClr>
              <a:buSzPts val="563"/>
              <a:buNone/>
              <a:defRPr sz="563"/>
            </a:lvl7pPr>
            <a:lvl8pPr marL="3657600" lvl="7" indent="-228600" algn="l">
              <a:lnSpc>
                <a:spcPct val="90000"/>
              </a:lnSpc>
              <a:spcBef>
                <a:spcPts val="500"/>
              </a:spcBef>
              <a:spcAft>
                <a:spcPts val="0"/>
              </a:spcAft>
              <a:buClr>
                <a:schemeClr val="dk1"/>
              </a:buClr>
              <a:buSzPts val="563"/>
              <a:buNone/>
              <a:defRPr sz="563"/>
            </a:lvl8pPr>
            <a:lvl9pPr marL="4114800" lvl="8" indent="-228600" algn="l">
              <a:lnSpc>
                <a:spcPct val="90000"/>
              </a:lnSpc>
              <a:spcBef>
                <a:spcPts val="500"/>
              </a:spcBef>
              <a:spcAft>
                <a:spcPts val="0"/>
              </a:spcAft>
              <a:buClr>
                <a:schemeClr val="dk1"/>
              </a:buClr>
              <a:buSzPts val="563"/>
              <a:buNone/>
              <a:defRPr sz="563"/>
            </a:lvl9pPr>
          </a:lstStyle>
          <a:p>
            <a:endParaRPr/>
          </a:p>
        </p:txBody>
      </p:sp>
      <p:sp>
        <p:nvSpPr>
          <p:cNvPr id="65" name="Google Shape;65;p12"/>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466681" y="2713884"/>
            <a:ext cx="6381900" cy="6309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502921" y="535519"/>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502921" y="2677584"/>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502921" y="9322649"/>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2423161" y="9322649"/>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675"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5166361" y="9322649"/>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675"/>
              <a:buFont typeface="Arial"/>
              <a:buNone/>
              <a:defRPr sz="67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g296d31f0246_0_162"/>
          <p:cNvSpPr txBox="1">
            <a:spLocks noGrp="1"/>
          </p:cNvSpPr>
          <p:nvPr>
            <p:ph type="title"/>
          </p:nvPr>
        </p:nvSpPr>
        <p:spPr>
          <a:xfrm>
            <a:off x="502921" y="535517"/>
            <a:ext cx="6309300" cy="1944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g296d31f0246_0_162"/>
          <p:cNvSpPr txBox="1">
            <a:spLocks noGrp="1"/>
          </p:cNvSpPr>
          <p:nvPr>
            <p:ph type="body" idx="1"/>
          </p:nvPr>
        </p:nvSpPr>
        <p:spPr>
          <a:xfrm>
            <a:off x="502921" y="2677583"/>
            <a:ext cx="6309300" cy="63819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1"/>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4pPr>
            <a:lvl5pPr marL="2286000" marR="0" lvl="4"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5pPr>
            <a:lvl6pPr marL="2743200" marR="0" lvl="5"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6pPr>
            <a:lvl7pPr marL="3200400" marR="0" lvl="6"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7pPr>
            <a:lvl8pPr marL="3657600" marR="0" lvl="7"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8pPr>
            <a:lvl9pPr marL="4114800" marR="0" lvl="8" indent="-342963" algn="l" rtl="0">
              <a:lnSpc>
                <a:spcPct val="90000"/>
              </a:lnSpc>
              <a:spcBef>
                <a:spcPts val="500"/>
              </a:spcBef>
              <a:spcAft>
                <a:spcPts val="0"/>
              </a:spcAft>
              <a:buClr>
                <a:schemeClr val="dk1"/>
              </a:buClr>
              <a:buSzPts val="1801"/>
              <a:buFont typeface="Arial"/>
              <a:buChar char="•"/>
              <a:defRPr sz="1801" b="0" i="0" u="none" strike="noStrike" cap="none">
                <a:solidFill>
                  <a:schemeClr val="dk1"/>
                </a:solidFill>
                <a:latin typeface="Calibri"/>
                <a:ea typeface="Calibri"/>
                <a:cs typeface="Calibri"/>
                <a:sym typeface="Calibri"/>
              </a:defRPr>
            </a:lvl9pPr>
          </a:lstStyle>
          <a:p>
            <a:endParaRPr/>
          </a:p>
        </p:txBody>
      </p:sp>
      <p:sp>
        <p:nvSpPr>
          <p:cNvPr id="83" name="Google Shape;83;g296d31f0246_0_162"/>
          <p:cNvSpPr txBox="1">
            <a:spLocks noGrp="1"/>
          </p:cNvSpPr>
          <p:nvPr>
            <p:ph type="dt" idx="10"/>
          </p:nvPr>
        </p:nvSpPr>
        <p:spPr>
          <a:xfrm>
            <a:off x="502921" y="9322648"/>
            <a:ext cx="1645800" cy="5355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g296d31f0246_0_162"/>
          <p:cNvSpPr txBox="1">
            <a:spLocks noGrp="1"/>
          </p:cNvSpPr>
          <p:nvPr>
            <p:ph type="ftr" idx="11"/>
          </p:nvPr>
        </p:nvSpPr>
        <p:spPr>
          <a:xfrm>
            <a:off x="2423161" y="9322648"/>
            <a:ext cx="2469000" cy="5355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g296d31f0246_0_162"/>
          <p:cNvSpPr txBox="1">
            <a:spLocks noGrp="1"/>
          </p:cNvSpPr>
          <p:nvPr>
            <p:ph type="sldNum" idx="12"/>
          </p:nvPr>
        </p:nvSpPr>
        <p:spPr>
          <a:xfrm>
            <a:off x="5166361" y="9322648"/>
            <a:ext cx="1645800" cy="535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p:nvPr/>
        </p:nvSpPr>
        <p:spPr>
          <a:xfrm>
            <a:off x="200775" y="8076388"/>
            <a:ext cx="6805200" cy="1293000"/>
          </a:xfrm>
          <a:prstGeom prst="rect">
            <a:avLst/>
          </a:prstGeom>
          <a:noFill/>
          <a:ln w="2857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0" name="Google Shape;160;p1"/>
          <p:cNvSpPr/>
          <p:nvPr/>
        </p:nvSpPr>
        <p:spPr>
          <a:xfrm>
            <a:off x="220500" y="6565425"/>
            <a:ext cx="6805200" cy="1293000"/>
          </a:xfrm>
          <a:prstGeom prst="rect">
            <a:avLst/>
          </a:prstGeom>
          <a:noFill/>
          <a:ln w="28575" cap="flat" cmpd="sng">
            <a:solidFill>
              <a:srgbClr val="7030A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1" name="Google Shape;161;p1"/>
          <p:cNvSpPr txBox="1"/>
          <p:nvPr/>
        </p:nvSpPr>
        <p:spPr>
          <a:xfrm>
            <a:off x="243425" y="1129725"/>
            <a:ext cx="66654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Plan Title:___________________________________________________________________________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br>
              <a:rPr lang="en-US" sz="1200" b="0" i="0" u="none" strike="noStrike" cap="none">
                <a:solidFill>
                  <a:schemeClr val="dk1"/>
                </a:solidFill>
                <a:latin typeface="Calibri"/>
                <a:ea typeface="Calibri"/>
                <a:cs typeface="Calibri"/>
                <a:sym typeface="Calibri"/>
              </a:rPr>
            </a:br>
            <a:r>
              <a:rPr lang="en-US" sz="1200" b="1" i="0" u="none" strike="noStrike" cap="none">
                <a:solidFill>
                  <a:schemeClr val="dk1"/>
                </a:solidFill>
                <a:latin typeface="Calibri"/>
                <a:ea typeface="Calibri"/>
                <a:cs typeface="Calibri"/>
                <a:sym typeface="Calibri"/>
              </a:rPr>
              <a:t>Student Name(s):_____________________________________________________________________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Judge’s Printed Name:_________________________________________________________________</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Signature:___________________________________________________________________________</a:t>
            </a:r>
            <a:endParaRPr sz="1200" b="1" i="0" u="none" strike="noStrike" cap="none">
              <a:solidFill>
                <a:schemeClr val="dk1"/>
              </a:solidFill>
              <a:latin typeface="Calibri"/>
              <a:ea typeface="Calibri"/>
              <a:cs typeface="Calibri"/>
              <a:sym typeface="Calibri"/>
            </a:endParaRPr>
          </a:p>
        </p:txBody>
      </p:sp>
      <p:sp>
        <p:nvSpPr>
          <p:cNvPr id="162" name="Google Shape;162;p1"/>
          <p:cNvSpPr txBox="1"/>
          <p:nvPr/>
        </p:nvSpPr>
        <p:spPr>
          <a:xfrm>
            <a:off x="5691063" y="6673275"/>
            <a:ext cx="1299000" cy="10773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Total Summary Plan </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Points: </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 </a:t>
            </a:r>
            <a:r>
              <a:rPr lang="en-US" sz="1400" b="0" i="0" u="none" strike="noStrike" cap="none">
                <a:solidFill>
                  <a:schemeClr val="dk1"/>
                </a:solidFill>
                <a:latin typeface="Calibri"/>
                <a:ea typeface="Calibri"/>
                <a:cs typeface="Calibri"/>
                <a:sym typeface="Calibri"/>
              </a:rPr>
              <a:t>____</a:t>
            </a:r>
            <a:r>
              <a:rPr lang="en-US" sz="1400" b="1" i="0" u="none" strike="noStrike" cap="none">
                <a:solidFill>
                  <a:schemeClr val="dk1"/>
                </a:solidFill>
                <a:latin typeface="Calibri"/>
                <a:ea typeface="Calibri"/>
                <a:cs typeface="Calibri"/>
                <a:sym typeface="Calibri"/>
              </a:rPr>
              <a:t>/ 40</a:t>
            </a:r>
            <a:endParaRPr sz="1400" b="0" i="0" u="none" strike="noStrike" cap="none">
              <a:solidFill>
                <a:srgbClr val="000000"/>
              </a:solidFill>
              <a:latin typeface="Arial"/>
              <a:ea typeface="Arial"/>
              <a:cs typeface="Arial"/>
              <a:sym typeface="Arial"/>
            </a:endParaRPr>
          </a:p>
        </p:txBody>
      </p:sp>
      <p:sp>
        <p:nvSpPr>
          <p:cNvPr id="163" name="Google Shape;163;p1"/>
          <p:cNvSpPr txBox="1"/>
          <p:nvPr/>
        </p:nvSpPr>
        <p:spPr>
          <a:xfrm>
            <a:off x="338675" y="2694450"/>
            <a:ext cx="6342600" cy="58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J</a:t>
            </a:r>
            <a:r>
              <a:rPr lang="en-US" sz="1200" b="1" i="0" u="none" strike="noStrike" cap="none">
                <a:solidFill>
                  <a:schemeClr val="dk1"/>
                </a:solidFill>
                <a:latin typeface="Calibri"/>
                <a:ea typeface="Calibri"/>
                <a:cs typeface="Calibri"/>
                <a:sym typeface="Calibri"/>
              </a:rPr>
              <a:t>UDGES MUST ADD COMMENTS:  </a:t>
            </a:r>
            <a:r>
              <a:rPr lang="en-US" sz="1200" b="0" i="0" u="none" strike="noStrike" cap="none">
                <a:solidFill>
                  <a:schemeClr val="dk1"/>
                </a:solidFill>
                <a:latin typeface="Calibri"/>
                <a:ea typeface="Calibri"/>
                <a:cs typeface="Calibri"/>
                <a:sym typeface="Calibri"/>
              </a:rPr>
              <a:t>Students look for constructive feedback to improve their project for the future! Continue on the back if needed!</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788"/>
              <a:buFont typeface="Arial"/>
              <a:buNone/>
            </a:pPr>
            <a:endParaRPr sz="788" b="0" i="0" u="none" strike="noStrike" cap="none">
              <a:solidFill>
                <a:schemeClr val="dk1"/>
              </a:solidFill>
              <a:latin typeface="Calibri"/>
              <a:ea typeface="Calibri"/>
              <a:cs typeface="Calibri"/>
              <a:sym typeface="Calibri"/>
            </a:endParaRPr>
          </a:p>
        </p:txBody>
      </p:sp>
      <p:sp>
        <p:nvSpPr>
          <p:cNvPr id="164" name="Google Shape;164;p1"/>
          <p:cNvSpPr txBox="1"/>
          <p:nvPr/>
        </p:nvSpPr>
        <p:spPr>
          <a:xfrm>
            <a:off x="5613776" y="1594371"/>
            <a:ext cx="1391975" cy="923289"/>
          </a:xfrm>
          <a:prstGeom prst="rect">
            <a:avLst/>
          </a:prstGeom>
          <a:solidFill>
            <a:schemeClr val="lt1"/>
          </a:solidFill>
          <a:ln w="762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dk1"/>
                </a:solidFill>
                <a:latin typeface="Calibri"/>
                <a:ea typeface="Calibri"/>
                <a:cs typeface="Calibri"/>
                <a:sym typeface="Calibri"/>
              </a:rPr>
              <a:t>Total Points:</a:t>
            </a:r>
            <a:r>
              <a:rPr lang="en-US" sz="1400" b="0" i="0" u="none" strike="noStrike" cap="none">
                <a:solidFill>
                  <a:srgbClr val="000000"/>
                </a:solidFill>
                <a:latin typeface="Arial"/>
                <a:ea typeface="Arial"/>
                <a:cs typeface="Arial"/>
                <a:sym typeface="Arial"/>
              </a:rPr>
              <a:t>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 </a:t>
            </a:r>
            <a:r>
              <a:rPr lang="en-US" sz="1800" b="0" i="0" u="none" strike="noStrike" cap="none">
                <a:solidFill>
                  <a:schemeClr val="dk1"/>
                </a:solidFill>
                <a:latin typeface="Calibri"/>
                <a:ea typeface="Calibri"/>
                <a:cs typeface="Calibri"/>
                <a:sym typeface="Calibri"/>
              </a:rPr>
              <a:t>______</a:t>
            </a:r>
            <a:r>
              <a:rPr lang="en-US" sz="1800" b="1" i="0" u="none" strike="noStrike" cap="none">
                <a:solidFill>
                  <a:schemeClr val="dk1"/>
                </a:solidFill>
                <a:latin typeface="Calibri"/>
                <a:ea typeface="Calibri"/>
                <a:cs typeface="Calibri"/>
                <a:sym typeface="Calibri"/>
              </a:rPr>
              <a:t>/ 80</a:t>
            </a:r>
            <a:endParaRPr sz="1800" b="1" i="0" u="none" strike="noStrike" cap="none">
              <a:solidFill>
                <a:schemeClr val="dk1"/>
              </a:solidFill>
              <a:latin typeface="Calibri"/>
              <a:ea typeface="Calibri"/>
              <a:cs typeface="Calibri"/>
              <a:sym typeface="Calibri"/>
            </a:endParaRPr>
          </a:p>
        </p:txBody>
      </p:sp>
      <p:sp>
        <p:nvSpPr>
          <p:cNvPr id="165" name="Google Shape;165;p1"/>
          <p:cNvSpPr txBox="1"/>
          <p:nvPr/>
        </p:nvSpPr>
        <p:spPr>
          <a:xfrm>
            <a:off x="178435" y="177007"/>
            <a:ext cx="6924300" cy="83100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Ohio STEP Judging Card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Summary Plan and Pitch </a:t>
            </a:r>
            <a:endParaRPr sz="1400" b="0" i="0" u="none" strike="noStrike" cap="none">
              <a:solidFill>
                <a:srgbClr val="000000"/>
              </a:solidFill>
              <a:latin typeface="Arial"/>
              <a:ea typeface="Arial"/>
              <a:cs typeface="Arial"/>
              <a:sym typeface="Arial"/>
            </a:endParaRPr>
          </a:p>
        </p:txBody>
      </p:sp>
      <p:sp>
        <p:nvSpPr>
          <p:cNvPr id="166" name="Google Shape;166;p1"/>
          <p:cNvSpPr txBox="1"/>
          <p:nvPr/>
        </p:nvSpPr>
        <p:spPr>
          <a:xfrm>
            <a:off x="248013" y="6942200"/>
            <a:ext cx="13644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67" name="Google Shape;167;p1"/>
          <p:cNvSpPr txBox="1"/>
          <p:nvPr/>
        </p:nvSpPr>
        <p:spPr>
          <a:xfrm>
            <a:off x="1608388" y="6922091"/>
            <a:ext cx="13644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STEM Research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68" name="Google Shape;168;p1"/>
          <p:cNvSpPr txBox="1"/>
          <p:nvPr/>
        </p:nvSpPr>
        <p:spPr>
          <a:xfrm>
            <a:off x="2919225" y="6942200"/>
            <a:ext cx="1404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Commercialization </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169" name="Google Shape;169;p1"/>
          <p:cNvSpPr txBox="1"/>
          <p:nvPr/>
        </p:nvSpPr>
        <p:spPr>
          <a:xfrm>
            <a:off x="4384275" y="6952250"/>
            <a:ext cx="1185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Communication</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pic>
        <p:nvPicPr>
          <p:cNvPr id="170" name="Google Shape;170;p1" descr="A close up of a logo&#10;&#10;Description automatically generated"/>
          <p:cNvPicPr preferRelativeResize="0"/>
          <p:nvPr/>
        </p:nvPicPr>
        <p:blipFill rotWithShape="1">
          <a:blip r:embed="rId3">
            <a:alphaModFix/>
          </a:blip>
          <a:srcRect/>
          <a:stretch/>
        </p:blipFill>
        <p:spPr>
          <a:xfrm>
            <a:off x="248021" y="291482"/>
            <a:ext cx="1011492" cy="496186"/>
          </a:xfrm>
          <a:prstGeom prst="rect">
            <a:avLst/>
          </a:prstGeom>
          <a:solidFill>
            <a:schemeClr val="lt1"/>
          </a:solidFill>
          <a:ln>
            <a:noFill/>
          </a:ln>
        </p:spPr>
      </p:pic>
      <p:pic>
        <p:nvPicPr>
          <p:cNvPr id="171" name="Google Shape;171;p1"/>
          <p:cNvPicPr preferRelativeResize="0"/>
          <p:nvPr/>
        </p:nvPicPr>
        <p:blipFill rotWithShape="1">
          <a:blip r:embed="rId4">
            <a:alphaModFix/>
          </a:blip>
          <a:srcRect/>
          <a:stretch/>
        </p:blipFill>
        <p:spPr>
          <a:xfrm>
            <a:off x="287850" y="3133100"/>
            <a:ext cx="6665399" cy="3088451"/>
          </a:xfrm>
          <a:prstGeom prst="rect">
            <a:avLst/>
          </a:prstGeom>
          <a:noFill/>
          <a:ln>
            <a:noFill/>
          </a:ln>
        </p:spPr>
      </p:pic>
      <p:sp>
        <p:nvSpPr>
          <p:cNvPr id="172" name="Google Shape;172;p1"/>
          <p:cNvSpPr txBox="1"/>
          <p:nvPr/>
        </p:nvSpPr>
        <p:spPr>
          <a:xfrm>
            <a:off x="228087" y="8473750"/>
            <a:ext cx="1404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73" name="Google Shape;173;p1"/>
          <p:cNvSpPr txBox="1"/>
          <p:nvPr/>
        </p:nvSpPr>
        <p:spPr>
          <a:xfrm>
            <a:off x="1620350" y="8453650"/>
            <a:ext cx="12990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Value </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Proposition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200" b="0" i="0" u="none" strike="noStrike" cap="none">
              <a:solidFill>
                <a:schemeClr val="dk1"/>
              </a:solidFill>
              <a:latin typeface="Calibri"/>
              <a:ea typeface="Calibri"/>
              <a:cs typeface="Calibri"/>
              <a:sym typeface="Calibri"/>
            </a:endParaRPr>
          </a:p>
        </p:txBody>
      </p:sp>
      <p:sp>
        <p:nvSpPr>
          <p:cNvPr id="174" name="Google Shape;174;p1"/>
          <p:cNvSpPr txBox="1"/>
          <p:nvPr/>
        </p:nvSpPr>
        <p:spPr>
          <a:xfrm>
            <a:off x="2929200" y="8473750"/>
            <a:ext cx="1404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Communication</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175" name="Google Shape;175;p1"/>
          <p:cNvSpPr txBox="1"/>
          <p:nvPr/>
        </p:nvSpPr>
        <p:spPr>
          <a:xfrm>
            <a:off x="4323525" y="8473750"/>
            <a:ext cx="12660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Time</a:t>
            </a: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176" name="Google Shape;176;p1"/>
          <p:cNvSpPr txBox="1"/>
          <p:nvPr/>
        </p:nvSpPr>
        <p:spPr>
          <a:xfrm>
            <a:off x="5741013" y="8357500"/>
            <a:ext cx="1130700" cy="8619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Total Pitch </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Points:</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endParaRPr sz="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  </a:t>
            </a:r>
            <a:r>
              <a:rPr lang="en-US" sz="1400" b="0" i="0" u="none" strike="noStrike" cap="none">
                <a:solidFill>
                  <a:schemeClr val="dk1"/>
                </a:solidFill>
                <a:latin typeface="Calibri"/>
                <a:ea typeface="Calibri"/>
                <a:cs typeface="Calibri"/>
                <a:sym typeface="Calibri"/>
              </a:rPr>
              <a:t>_____</a:t>
            </a:r>
            <a:r>
              <a:rPr lang="en-US" sz="1400" b="1" i="0" u="none" strike="noStrike" cap="none">
                <a:solidFill>
                  <a:schemeClr val="dk1"/>
                </a:solidFill>
                <a:latin typeface="Calibri"/>
                <a:ea typeface="Calibri"/>
                <a:cs typeface="Calibri"/>
                <a:sym typeface="Calibri"/>
              </a:rPr>
              <a:t>/ 40</a:t>
            </a:r>
            <a:endParaRPr sz="1400" b="0" i="0" u="none" strike="noStrike" cap="none">
              <a:solidFill>
                <a:srgbClr val="000000"/>
              </a:solidFill>
              <a:latin typeface="Arial"/>
              <a:ea typeface="Arial"/>
              <a:cs typeface="Arial"/>
              <a:sym typeface="Arial"/>
            </a:endParaRPr>
          </a:p>
        </p:txBody>
      </p:sp>
      <p:sp>
        <p:nvSpPr>
          <p:cNvPr id="177" name="Google Shape;177;p1"/>
          <p:cNvSpPr txBox="1"/>
          <p:nvPr/>
        </p:nvSpPr>
        <p:spPr>
          <a:xfrm>
            <a:off x="228063" y="6565425"/>
            <a:ext cx="1979100" cy="36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rgbClr val="000000"/>
                </a:solidFill>
                <a:latin typeface="Calibri"/>
                <a:ea typeface="Calibri"/>
                <a:cs typeface="Calibri"/>
                <a:sym typeface="Calibri"/>
              </a:rPr>
              <a:t>Summary Plan Points:</a:t>
            </a:r>
            <a:endParaRPr sz="1300" b="1" i="0" u="sng" strike="noStrike" cap="none">
              <a:solidFill>
                <a:srgbClr val="000000"/>
              </a:solidFill>
              <a:latin typeface="Calibri"/>
              <a:ea typeface="Calibri"/>
              <a:cs typeface="Calibri"/>
              <a:sym typeface="Calibri"/>
            </a:endParaRPr>
          </a:p>
        </p:txBody>
      </p:sp>
      <p:sp>
        <p:nvSpPr>
          <p:cNvPr id="178" name="Google Shape;178;p1"/>
          <p:cNvSpPr txBox="1"/>
          <p:nvPr/>
        </p:nvSpPr>
        <p:spPr>
          <a:xfrm>
            <a:off x="223876" y="8076400"/>
            <a:ext cx="12990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1" i="0" u="sng" strike="noStrike" cap="none">
                <a:solidFill>
                  <a:schemeClr val="dk1"/>
                </a:solidFill>
                <a:latin typeface="Calibri"/>
                <a:ea typeface="Calibri"/>
                <a:cs typeface="Calibri"/>
                <a:sym typeface="Calibri"/>
              </a:rPr>
              <a:t>Pitch Points:</a:t>
            </a:r>
            <a:endParaRPr sz="1300" b="1" i="0" u="sng" strike="noStrike" cap="none">
              <a:solidFill>
                <a:schemeClr val="dk1"/>
              </a:solidFill>
              <a:latin typeface="Calibri"/>
              <a:ea typeface="Calibri"/>
              <a:cs typeface="Calibri"/>
              <a:sym typeface="Calibri"/>
            </a:endParaRPr>
          </a:p>
        </p:txBody>
      </p:sp>
      <p:cxnSp>
        <p:nvCxnSpPr>
          <p:cNvPr id="179" name="Google Shape;179;p1"/>
          <p:cNvCxnSpPr/>
          <p:nvPr/>
        </p:nvCxnSpPr>
        <p:spPr>
          <a:xfrm>
            <a:off x="5630325" y="6572250"/>
            <a:ext cx="0" cy="1291200"/>
          </a:xfrm>
          <a:prstGeom prst="straightConnector1">
            <a:avLst/>
          </a:prstGeom>
          <a:noFill/>
          <a:ln w="76200" cap="flat" cmpd="sng">
            <a:solidFill>
              <a:srgbClr val="7030A0"/>
            </a:solidFill>
            <a:prstDash val="solid"/>
            <a:round/>
            <a:headEnd type="none" w="sm" len="sm"/>
            <a:tailEnd type="none" w="sm" len="sm"/>
          </a:ln>
        </p:spPr>
      </p:cxnSp>
      <p:cxnSp>
        <p:nvCxnSpPr>
          <p:cNvPr id="180" name="Google Shape;180;p1"/>
          <p:cNvCxnSpPr/>
          <p:nvPr/>
        </p:nvCxnSpPr>
        <p:spPr>
          <a:xfrm>
            <a:off x="5630325" y="8076400"/>
            <a:ext cx="0" cy="1291200"/>
          </a:xfrm>
          <a:prstGeom prst="straightConnector1">
            <a:avLst/>
          </a:prstGeom>
          <a:noFill/>
          <a:ln w="76200" cap="flat" cmpd="sng">
            <a:solidFill>
              <a:srgbClr val="7030A0"/>
            </a:solidFill>
            <a:prstDash val="solid"/>
            <a:round/>
            <a:headEnd type="none" w="sm" len="sm"/>
            <a:tailEnd type="none" w="sm" len="sm"/>
          </a:ln>
        </p:spPr>
      </p:cxnSp>
      <p:cxnSp>
        <p:nvCxnSpPr>
          <p:cNvPr id="181" name="Google Shape;181;p1"/>
          <p:cNvCxnSpPr/>
          <p:nvPr/>
        </p:nvCxnSpPr>
        <p:spPr>
          <a:xfrm>
            <a:off x="1617638" y="6997800"/>
            <a:ext cx="0" cy="825600"/>
          </a:xfrm>
          <a:prstGeom prst="straightConnector1">
            <a:avLst/>
          </a:prstGeom>
          <a:noFill/>
          <a:ln w="9525" cap="flat" cmpd="sng">
            <a:solidFill>
              <a:srgbClr val="7030A0"/>
            </a:solidFill>
            <a:prstDash val="solid"/>
            <a:round/>
            <a:headEnd type="none" w="sm" len="sm"/>
            <a:tailEnd type="none" w="sm" len="sm"/>
          </a:ln>
        </p:spPr>
      </p:cxnSp>
      <p:cxnSp>
        <p:nvCxnSpPr>
          <p:cNvPr id="182" name="Google Shape;182;p1"/>
          <p:cNvCxnSpPr/>
          <p:nvPr/>
        </p:nvCxnSpPr>
        <p:spPr>
          <a:xfrm>
            <a:off x="1632375" y="8543800"/>
            <a:ext cx="0" cy="825600"/>
          </a:xfrm>
          <a:prstGeom prst="straightConnector1">
            <a:avLst/>
          </a:prstGeom>
          <a:noFill/>
          <a:ln w="9525" cap="flat" cmpd="sng">
            <a:solidFill>
              <a:srgbClr val="7030A0"/>
            </a:solidFill>
            <a:prstDash val="solid"/>
            <a:round/>
            <a:headEnd type="none" w="sm" len="sm"/>
            <a:tailEnd type="none" w="sm" len="sm"/>
          </a:ln>
        </p:spPr>
      </p:cxnSp>
      <p:cxnSp>
        <p:nvCxnSpPr>
          <p:cNvPr id="183" name="Google Shape;183;p1"/>
          <p:cNvCxnSpPr/>
          <p:nvPr/>
        </p:nvCxnSpPr>
        <p:spPr>
          <a:xfrm>
            <a:off x="2894850" y="8543800"/>
            <a:ext cx="0" cy="825600"/>
          </a:xfrm>
          <a:prstGeom prst="straightConnector1">
            <a:avLst/>
          </a:prstGeom>
          <a:noFill/>
          <a:ln w="9525" cap="flat" cmpd="sng">
            <a:solidFill>
              <a:srgbClr val="7030A0"/>
            </a:solidFill>
            <a:prstDash val="solid"/>
            <a:round/>
            <a:headEnd type="none" w="sm" len="sm"/>
            <a:tailEnd type="none" w="sm" len="sm"/>
          </a:ln>
        </p:spPr>
      </p:cxnSp>
      <p:cxnSp>
        <p:nvCxnSpPr>
          <p:cNvPr id="184" name="Google Shape;184;p1"/>
          <p:cNvCxnSpPr/>
          <p:nvPr/>
        </p:nvCxnSpPr>
        <p:spPr>
          <a:xfrm>
            <a:off x="4323525" y="8543800"/>
            <a:ext cx="0" cy="825600"/>
          </a:xfrm>
          <a:prstGeom prst="straightConnector1">
            <a:avLst/>
          </a:prstGeom>
          <a:noFill/>
          <a:ln w="9525" cap="flat" cmpd="sng">
            <a:solidFill>
              <a:srgbClr val="7030A0"/>
            </a:solidFill>
            <a:prstDash val="solid"/>
            <a:round/>
            <a:headEnd type="none" w="sm" len="sm"/>
            <a:tailEnd type="none" w="sm" len="sm"/>
          </a:ln>
        </p:spPr>
      </p:cxnSp>
      <p:cxnSp>
        <p:nvCxnSpPr>
          <p:cNvPr id="185" name="Google Shape;185;p1"/>
          <p:cNvCxnSpPr/>
          <p:nvPr/>
        </p:nvCxnSpPr>
        <p:spPr>
          <a:xfrm>
            <a:off x="2894850" y="6987750"/>
            <a:ext cx="0" cy="825600"/>
          </a:xfrm>
          <a:prstGeom prst="straightConnector1">
            <a:avLst/>
          </a:prstGeom>
          <a:noFill/>
          <a:ln w="9525" cap="flat" cmpd="sng">
            <a:solidFill>
              <a:srgbClr val="7030A0"/>
            </a:solidFill>
            <a:prstDash val="solid"/>
            <a:round/>
            <a:headEnd type="none" w="sm" len="sm"/>
            <a:tailEnd type="none" w="sm" len="sm"/>
          </a:ln>
        </p:spPr>
      </p:cxnSp>
      <p:cxnSp>
        <p:nvCxnSpPr>
          <p:cNvPr id="186" name="Google Shape;186;p1"/>
          <p:cNvCxnSpPr/>
          <p:nvPr/>
        </p:nvCxnSpPr>
        <p:spPr>
          <a:xfrm>
            <a:off x="4323525" y="6997800"/>
            <a:ext cx="0" cy="825600"/>
          </a:xfrm>
          <a:prstGeom prst="straightConnector1">
            <a:avLst/>
          </a:prstGeom>
          <a:noFill/>
          <a:ln w="9525" cap="flat" cmpd="sng">
            <a:solidFill>
              <a:srgbClr val="7030A0"/>
            </a:solidFill>
            <a:prstDash val="solid"/>
            <a:round/>
            <a:headEnd type="none" w="sm" len="sm"/>
            <a:tailEnd type="none" w="sm" len="sm"/>
          </a:ln>
        </p:spPr>
      </p:cxnSp>
      <p:sp>
        <p:nvSpPr>
          <p:cNvPr id="187" name="Google Shape;187;p1"/>
          <p:cNvSpPr/>
          <p:nvPr/>
        </p:nvSpPr>
        <p:spPr>
          <a:xfrm>
            <a:off x="243425" y="2626450"/>
            <a:ext cx="6775667" cy="3721009"/>
          </a:xfrm>
          <a:custGeom>
            <a:avLst/>
            <a:gdLst/>
            <a:ahLst/>
            <a:cxnLst/>
            <a:rect l="l" t="t" r="r" b="b"/>
            <a:pathLst>
              <a:path w="11153361" h="3126898" extrusionOk="0">
                <a:moveTo>
                  <a:pt x="0" y="0"/>
                </a:moveTo>
                <a:cubicBezTo>
                  <a:pt x="114807" y="-22299"/>
                  <a:pt x="259212" y="30297"/>
                  <a:pt x="475485" y="0"/>
                </a:cubicBezTo>
                <a:cubicBezTo>
                  <a:pt x="691758" y="-30297"/>
                  <a:pt x="649082" y="15586"/>
                  <a:pt x="727904" y="0"/>
                </a:cubicBezTo>
                <a:cubicBezTo>
                  <a:pt x="806726" y="-15586"/>
                  <a:pt x="1265561" y="84416"/>
                  <a:pt x="1537990" y="0"/>
                </a:cubicBezTo>
                <a:cubicBezTo>
                  <a:pt x="1810419" y="-84416"/>
                  <a:pt x="1864358" y="19930"/>
                  <a:pt x="2013475" y="0"/>
                </a:cubicBezTo>
                <a:cubicBezTo>
                  <a:pt x="2162593" y="-19930"/>
                  <a:pt x="2277650" y="29204"/>
                  <a:pt x="2488961" y="0"/>
                </a:cubicBezTo>
                <a:cubicBezTo>
                  <a:pt x="2700272" y="-29204"/>
                  <a:pt x="2979996" y="66404"/>
                  <a:pt x="3299047" y="0"/>
                </a:cubicBezTo>
                <a:cubicBezTo>
                  <a:pt x="3618098" y="-66404"/>
                  <a:pt x="3512421" y="11226"/>
                  <a:pt x="3662999" y="0"/>
                </a:cubicBezTo>
                <a:cubicBezTo>
                  <a:pt x="3813577" y="-11226"/>
                  <a:pt x="4265069" y="46678"/>
                  <a:pt x="4473085" y="0"/>
                </a:cubicBezTo>
                <a:cubicBezTo>
                  <a:pt x="4681101" y="-46678"/>
                  <a:pt x="4919605" y="44013"/>
                  <a:pt x="5283171" y="0"/>
                </a:cubicBezTo>
                <a:cubicBezTo>
                  <a:pt x="5646737" y="-44013"/>
                  <a:pt x="5718319" y="2349"/>
                  <a:pt x="5870190" y="0"/>
                </a:cubicBezTo>
                <a:cubicBezTo>
                  <a:pt x="6022061" y="-2349"/>
                  <a:pt x="6335814" y="5852"/>
                  <a:pt x="6680276" y="0"/>
                </a:cubicBezTo>
                <a:cubicBezTo>
                  <a:pt x="7024738" y="-5852"/>
                  <a:pt x="6992147" y="1811"/>
                  <a:pt x="7155762" y="0"/>
                </a:cubicBezTo>
                <a:cubicBezTo>
                  <a:pt x="7319377" y="-1811"/>
                  <a:pt x="7428201" y="23733"/>
                  <a:pt x="7631247" y="0"/>
                </a:cubicBezTo>
                <a:cubicBezTo>
                  <a:pt x="7834293" y="-23733"/>
                  <a:pt x="8010310" y="80955"/>
                  <a:pt x="8329800" y="0"/>
                </a:cubicBezTo>
                <a:cubicBezTo>
                  <a:pt x="8649290" y="-80955"/>
                  <a:pt x="8608296" y="2597"/>
                  <a:pt x="8805285" y="0"/>
                </a:cubicBezTo>
                <a:cubicBezTo>
                  <a:pt x="9002275" y="-2597"/>
                  <a:pt x="9424767" y="59599"/>
                  <a:pt x="9615371" y="0"/>
                </a:cubicBezTo>
                <a:cubicBezTo>
                  <a:pt x="9805975" y="-59599"/>
                  <a:pt x="10077775" y="23234"/>
                  <a:pt x="10425457" y="0"/>
                </a:cubicBezTo>
                <a:cubicBezTo>
                  <a:pt x="10773139" y="-23234"/>
                  <a:pt x="10950120" y="47424"/>
                  <a:pt x="11153361" y="0"/>
                </a:cubicBezTo>
                <a:cubicBezTo>
                  <a:pt x="11176028" y="177563"/>
                  <a:pt x="11131449" y="302262"/>
                  <a:pt x="11153361" y="489881"/>
                </a:cubicBezTo>
                <a:cubicBezTo>
                  <a:pt x="11175273" y="677500"/>
                  <a:pt x="11149624" y="814263"/>
                  <a:pt x="11153361" y="917223"/>
                </a:cubicBezTo>
                <a:cubicBezTo>
                  <a:pt x="11157098" y="1020183"/>
                  <a:pt x="11122739" y="1282028"/>
                  <a:pt x="11153361" y="1375835"/>
                </a:cubicBezTo>
                <a:cubicBezTo>
                  <a:pt x="11183983" y="1469642"/>
                  <a:pt x="11113618" y="1681452"/>
                  <a:pt x="11153361" y="1928254"/>
                </a:cubicBezTo>
                <a:cubicBezTo>
                  <a:pt x="11193104" y="2175056"/>
                  <a:pt x="11121673" y="2310161"/>
                  <a:pt x="11153361" y="2418134"/>
                </a:cubicBezTo>
                <a:cubicBezTo>
                  <a:pt x="11185049" y="2526107"/>
                  <a:pt x="11095488" y="2913496"/>
                  <a:pt x="11153361" y="3126898"/>
                </a:cubicBezTo>
                <a:cubicBezTo>
                  <a:pt x="10920957" y="3178067"/>
                  <a:pt x="10749694" y="3110364"/>
                  <a:pt x="10454808" y="3126898"/>
                </a:cubicBezTo>
                <a:cubicBezTo>
                  <a:pt x="10159922" y="3143432"/>
                  <a:pt x="10281891" y="3115844"/>
                  <a:pt x="10202390" y="3126898"/>
                </a:cubicBezTo>
                <a:cubicBezTo>
                  <a:pt x="10122889" y="3137952"/>
                  <a:pt x="9793072" y="3086820"/>
                  <a:pt x="9615371" y="3126898"/>
                </a:cubicBezTo>
                <a:cubicBezTo>
                  <a:pt x="9437670" y="3166976"/>
                  <a:pt x="9390859" y="3125635"/>
                  <a:pt x="9251419" y="3126898"/>
                </a:cubicBezTo>
                <a:cubicBezTo>
                  <a:pt x="9111979" y="3128161"/>
                  <a:pt x="8736602" y="3072055"/>
                  <a:pt x="8552867" y="3126898"/>
                </a:cubicBezTo>
                <a:cubicBezTo>
                  <a:pt x="8369132" y="3181741"/>
                  <a:pt x="8264852" y="3125795"/>
                  <a:pt x="8188915" y="3126898"/>
                </a:cubicBezTo>
                <a:cubicBezTo>
                  <a:pt x="8112978" y="3128001"/>
                  <a:pt x="7808727" y="3054163"/>
                  <a:pt x="7490362" y="3126898"/>
                </a:cubicBezTo>
                <a:cubicBezTo>
                  <a:pt x="7171997" y="3199633"/>
                  <a:pt x="7335185" y="3121186"/>
                  <a:pt x="7237944" y="3126898"/>
                </a:cubicBezTo>
                <a:cubicBezTo>
                  <a:pt x="7140703" y="3132610"/>
                  <a:pt x="6701593" y="3107630"/>
                  <a:pt x="6539392" y="3126898"/>
                </a:cubicBezTo>
                <a:cubicBezTo>
                  <a:pt x="6377191" y="3146166"/>
                  <a:pt x="6262284" y="3100015"/>
                  <a:pt x="6175440" y="3126898"/>
                </a:cubicBezTo>
                <a:cubicBezTo>
                  <a:pt x="6088596" y="3153781"/>
                  <a:pt x="5980551" y="3117780"/>
                  <a:pt x="5923022" y="3126898"/>
                </a:cubicBezTo>
                <a:cubicBezTo>
                  <a:pt x="5865493" y="3136016"/>
                  <a:pt x="5735294" y="3120835"/>
                  <a:pt x="5559070" y="3126898"/>
                </a:cubicBezTo>
                <a:cubicBezTo>
                  <a:pt x="5382846" y="3132961"/>
                  <a:pt x="5100688" y="3074566"/>
                  <a:pt x="4860517" y="3126898"/>
                </a:cubicBezTo>
                <a:cubicBezTo>
                  <a:pt x="4620346" y="3179230"/>
                  <a:pt x="4611610" y="3119249"/>
                  <a:pt x="4496566" y="3126898"/>
                </a:cubicBezTo>
                <a:cubicBezTo>
                  <a:pt x="4381522" y="3134547"/>
                  <a:pt x="4366002" y="3097728"/>
                  <a:pt x="4244147" y="3126898"/>
                </a:cubicBezTo>
                <a:cubicBezTo>
                  <a:pt x="4122292" y="3156068"/>
                  <a:pt x="3981237" y="3099300"/>
                  <a:pt x="3880196" y="3126898"/>
                </a:cubicBezTo>
                <a:cubicBezTo>
                  <a:pt x="3779155" y="3154496"/>
                  <a:pt x="3610920" y="3126252"/>
                  <a:pt x="3404710" y="3126898"/>
                </a:cubicBezTo>
                <a:cubicBezTo>
                  <a:pt x="3198500" y="3127544"/>
                  <a:pt x="3008490" y="3081317"/>
                  <a:pt x="2817691" y="3126898"/>
                </a:cubicBezTo>
                <a:cubicBezTo>
                  <a:pt x="2626892" y="3172479"/>
                  <a:pt x="2584846" y="3112315"/>
                  <a:pt x="2453739" y="3126898"/>
                </a:cubicBezTo>
                <a:cubicBezTo>
                  <a:pt x="2322632" y="3141481"/>
                  <a:pt x="1834955" y="3047074"/>
                  <a:pt x="1643653" y="3126898"/>
                </a:cubicBezTo>
                <a:cubicBezTo>
                  <a:pt x="1452351" y="3206722"/>
                  <a:pt x="1328197" y="3095919"/>
                  <a:pt x="1056634" y="3126898"/>
                </a:cubicBezTo>
                <a:cubicBezTo>
                  <a:pt x="785071" y="3157877"/>
                  <a:pt x="326162" y="3105074"/>
                  <a:pt x="0" y="3126898"/>
                </a:cubicBezTo>
                <a:cubicBezTo>
                  <a:pt x="-37393" y="2907075"/>
                  <a:pt x="44881" y="2754259"/>
                  <a:pt x="0" y="2574479"/>
                </a:cubicBezTo>
                <a:cubicBezTo>
                  <a:pt x="-44881" y="2394699"/>
                  <a:pt x="31756" y="2255728"/>
                  <a:pt x="0" y="2053330"/>
                </a:cubicBezTo>
                <a:cubicBezTo>
                  <a:pt x="-31756" y="1850932"/>
                  <a:pt x="42770" y="1789283"/>
                  <a:pt x="0" y="1563449"/>
                </a:cubicBezTo>
                <a:cubicBezTo>
                  <a:pt x="-42770" y="1337615"/>
                  <a:pt x="65682" y="1243528"/>
                  <a:pt x="0" y="1011030"/>
                </a:cubicBezTo>
                <a:cubicBezTo>
                  <a:pt x="-65682" y="778532"/>
                  <a:pt x="57016" y="713593"/>
                  <a:pt x="0" y="489881"/>
                </a:cubicBezTo>
                <a:cubicBezTo>
                  <a:pt x="-57016" y="266169"/>
                  <a:pt x="12827" y="140812"/>
                  <a:pt x="0" y="0"/>
                </a:cubicBezTo>
                <a:close/>
              </a:path>
            </a:pathLst>
          </a:custGeom>
          <a:noFill/>
          <a:ln w="5715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1"/>
              <a:buFont typeface="Arial"/>
              <a:buNone/>
            </a:pPr>
            <a:endParaRPr sz="1801" b="0" i="0" u="none" strike="noStrike" cap="none">
              <a:solidFill>
                <a:srgbClr val="FFFFFF"/>
              </a:solidFill>
              <a:latin typeface="Calibri"/>
              <a:ea typeface="Calibri"/>
              <a:cs typeface="Calibri"/>
              <a:sym typeface="Calibri"/>
            </a:endParaRPr>
          </a:p>
        </p:txBody>
      </p:sp>
      <p:sp>
        <p:nvSpPr>
          <p:cNvPr id="188" name="Google Shape;188;p1"/>
          <p:cNvSpPr txBox="1"/>
          <p:nvPr/>
        </p:nvSpPr>
        <p:spPr>
          <a:xfrm>
            <a:off x="165125" y="9435550"/>
            <a:ext cx="6924300" cy="54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alibri"/>
                <a:ea typeface="Calibri"/>
                <a:cs typeface="Calibri"/>
                <a:sym typeface="Calibri"/>
              </a:rPr>
              <a:t>Copyright © 2025 by The Ohio Academy of Science. All rights reserved. No edits or other modifications may be made in the judging criteria without the express written permission of The Ohio Academy of Science. Distribution and reproduction for educational purposes permitted if this notice is not removed.</a:t>
            </a:r>
            <a:endParaRPr sz="900" b="0" i="0" u="none" strike="noStrike" cap="non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
          <p:cNvSpPr/>
          <p:nvPr/>
        </p:nvSpPr>
        <p:spPr>
          <a:xfrm>
            <a:off x="-33737" y="3105820"/>
            <a:ext cx="5082600" cy="1150800"/>
          </a:xfrm>
          <a:prstGeom prst="rect">
            <a:avLst/>
          </a:prstGeom>
          <a:noFill/>
          <a:ln>
            <a:noFill/>
          </a:ln>
        </p:spPr>
        <p:txBody>
          <a:bodyPr spcFirstLastPara="1" wrap="square" lIns="51425" tIns="25700" rIns="51425" bIns="25700" anchor="t" anchorCtr="0">
            <a:noAutofit/>
          </a:bodyPr>
          <a:lstStyle/>
          <a:p>
            <a:pPr marL="0" marR="0" lvl="0" indent="0" algn="l" rtl="0">
              <a:lnSpc>
                <a:spcPct val="100000"/>
              </a:lnSpc>
              <a:spcBef>
                <a:spcPts val="0"/>
              </a:spcBef>
              <a:spcAft>
                <a:spcPts val="0"/>
              </a:spcAft>
              <a:buClr>
                <a:srgbClr val="000000"/>
              </a:buClr>
              <a:buSzPts val="843"/>
              <a:buFont typeface="Arial"/>
              <a:buNone/>
            </a:pPr>
            <a:endParaRPr sz="843" b="1"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the problem.</a:t>
            </a:r>
            <a:endParaRPr sz="1200" b="0" i="0" u="none" strike="noStrike" cap="none"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Describes why the problem exists based on evidence from research. </a:t>
            </a:r>
            <a:endParaRPr sz="1200" b="0"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the target customer/intended user.</a:t>
            </a:r>
            <a:endParaRPr sz="1200" b="0" i="0" u="none" strike="noStrike" cap="none"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Quantifies the magnitude of the problem.</a:t>
            </a:r>
            <a:endParaRPr sz="1200" b="0"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Provides a novel/innovative solution.</a:t>
            </a:r>
            <a:endParaRPr sz="1013" b="1" i="0" u="none" strike="noStrike" cap="none" dirty="0">
              <a:solidFill>
                <a:schemeClr val="dk1"/>
              </a:solidFill>
              <a:latin typeface="Calibri"/>
              <a:ea typeface="Calibri"/>
              <a:cs typeface="Calibri"/>
              <a:sym typeface="Calibri"/>
            </a:endParaRPr>
          </a:p>
          <a:p>
            <a:pPr marL="0" marR="0" lvl="0" indent="0" algn="ctr" rtl="0">
              <a:lnSpc>
                <a:spcPct val="50000"/>
              </a:lnSpc>
              <a:spcBef>
                <a:spcPts val="0"/>
              </a:spcBef>
              <a:spcAft>
                <a:spcPts val="0"/>
              </a:spcAft>
              <a:buClr>
                <a:srgbClr val="000000"/>
              </a:buClr>
              <a:buSzPts val="1013"/>
              <a:buFont typeface="Arial"/>
              <a:buNone/>
            </a:pPr>
            <a:endParaRPr sz="1013" b="0" i="0" u="none" strike="noStrike" cap="none" dirty="0">
              <a:solidFill>
                <a:schemeClr val="lt1"/>
              </a:solidFill>
              <a:latin typeface="Calibri"/>
              <a:ea typeface="Calibri"/>
              <a:cs typeface="Calibri"/>
              <a:sym typeface="Calibri"/>
            </a:endParaRPr>
          </a:p>
        </p:txBody>
      </p:sp>
      <p:sp>
        <p:nvSpPr>
          <p:cNvPr id="194" name="Google Shape;194;p2"/>
          <p:cNvSpPr txBox="1"/>
          <p:nvPr/>
        </p:nvSpPr>
        <p:spPr>
          <a:xfrm>
            <a:off x="14850" y="2933057"/>
            <a:ext cx="35121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195" name="Google Shape;195;p2"/>
          <p:cNvSpPr/>
          <p:nvPr/>
        </p:nvSpPr>
        <p:spPr>
          <a:xfrm>
            <a:off x="7234" y="4544180"/>
            <a:ext cx="5352600" cy="2906274"/>
          </a:xfrm>
          <a:prstGeom prst="rect">
            <a:avLst/>
          </a:prstGeom>
          <a:noFill/>
          <a:ln>
            <a:noFill/>
          </a:ln>
        </p:spPr>
        <p:txBody>
          <a:bodyPr spcFirstLastPara="1" wrap="square" lIns="51425" tIns="25700" rIns="51425" bIns="25700" anchor="ctr" anchorCtr="0">
            <a:noAutofit/>
          </a:bodyPr>
          <a:lstStyle/>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WHY the chosen STEM concepts are important to the solution.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HOW the STEM concepts are used in developing the solution.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Describes the design of the prototype.</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Explains how the prototype functions (product or app only).</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a labeled drawing of the prototype (product or app only).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Lists the step-by-step process needed to construct a physical prototype.</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Includes an optional working or non-working physical prototype. </a:t>
            </a:r>
          </a:p>
          <a:p>
            <a:pPr marL="457200" marR="0" lvl="0" indent="-304800" algn="l" defTabSz="914400" rtl="0" eaLnBrk="1" fontAlgn="auto" latinLnBrk="0" hangingPunct="1">
              <a:lnSpc>
                <a:spcPct val="115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Lists the process for how the service will operate based on the greatest customer need (service only).</a:t>
            </a:r>
          </a:p>
        </p:txBody>
      </p:sp>
      <p:sp>
        <p:nvSpPr>
          <p:cNvPr id="196" name="Google Shape;196;p2"/>
          <p:cNvSpPr txBox="1"/>
          <p:nvPr/>
        </p:nvSpPr>
        <p:spPr>
          <a:xfrm>
            <a:off x="0" y="4653006"/>
            <a:ext cx="31737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Calibri"/>
                <a:ea typeface="Calibri"/>
                <a:cs typeface="Calibri"/>
                <a:sym typeface="Calibri"/>
              </a:rPr>
              <a:t>STEM RESEARCH – Required Elements</a:t>
            </a:r>
            <a:endParaRPr sz="1200" b="0" i="0" u="none" strike="noStrike" cap="none" dirty="0">
              <a:solidFill>
                <a:schemeClr val="dk1"/>
              </a:solidFill>
              <a:latin typeface="Calibri"/>
              <a:ea typeface="Calibri"/>
              <a:cs typeface="Calibri"/>
              <a:sym typeface="Calibri"/>
            </a:endParaRPr>
          </a:p>
        </p:txBody>
      </p:sp>
      <p:sp>
        <p:nvSpPr>
          <p:cNvPr id="197" name="Google Shape;197;p2"/>
          <p:cNvSpPr txBox="1"/>
          <p:nvPr/>
        </p:nvSpPr>
        <p:spPr>
          <a:xfrm>
            <a:off x="5560963" y="3229823"/>
            <a:ext cx="17397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Problem/Solution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Points:</a:t>
            </a:r>
            <a:endParaRPr sz="1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a:t>
            </a:r>
            <a:r>
              <a:rPr lang="en-US" sz="1200" i="0" u="none" strike="noStrike" cap="none" dirty="0">
                <a:solidFill>
                  <a:schemeClr val="dk1"/>
                </a:solidFill>
                <a:latin typeface="Calibri"/>
                <a:ea typeface="Calibri"/>
                <a:cs typeface="Calibri"/>
                <a:sym typeface="Calibri"/>
              </a:rPr>
              <a:t>/</a:t>
            </a:r>
            <a:r>
              <a:rPr lang="en-US" sz="1200" b="0" i="0" u="none" strike="noStrike" cap="none" dirty="0">
                <a:solidFill>
                  <a:schemeClr val="dk1"/>
                </a:solidFill>
                <a:latin typeface="Calibri"/>
                <a:ea typeface="Calibri"/>
                <a:cs typeface="Calibri"/>
                <a:sym typeface="Calibri"/>
              </a:rPr>
              <a:t>10</a:t>
            </a:r>
            <a:endParaRPr sz="1200" b="0" i="0" u="none" strike="noStrike" cap="none" dirty="0">
              <a:solidFill>
                <a:schemeClr val="dk1"/>
              </a:solidFill>
              <a:latin typeface="Calibri"/>
              <a:ea typeface="Calibri"/>
              <a:cs typeface="Calibri"/>
              <a:sym typeface="Calibri"/>
            </a:endParaRPr>
          </a:p>
        </p:txBody>
      </p:sp>
      <p:sp>
        <p:nvSpPr>
          <p:cNvPr id="198" name="Google Shape;198;p2"/>
          <p:cNvSpPr txBox="1"/>
          <p:nvPr/>
        </p:nvSpPr>
        <p:spPr>
          <a:xfrm>
            <a:off x="5565025" y="5356232"/>
            <a:ext cx="17397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STEM Research</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 Points: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a:t>
            </a:r>
            <a:r>
              <a:rPr lang="en-US" sz="1200" i="0" u="none" strike="noStrike" cap="none" dirty="0">
                <a:solidFill>
                  <a:schemeClr val="dk1"/>
                </a:solidFill>
                <a:latin typeface="Calibri"/>
                <a:ea typeface="Calibri"/>
                <a:cs typeface="Calibri"/>
                <a:sym typeface="Calibri"/>
              </a:rPr>
              <a:t>/</a:t>
            </a:r>
            <a:r>
              <a:rPr lang="en-US" sz="1200" b="0" i="0" u="none" strike="noStrike" cap="none" dirty="0">
                <a:solidFill>
                  <a:schemeClr val="dk1"/>
                </a:solidFill>
                <a:latin typeface="Calibri"/>
                <a:ea typeface="Calibri"/>
                <a:cs typeface="Calibri"/>
                <a:sym typeface="Calibri"/>
              </a:rPr>
              <a:t>10</a:t>
            </a:r>
            <a:endParaRPr sz="1200" b="0" i="0" u="none" strike="noStrike" cap="none" dirty="0">
              <a:solidFill>
                <a:schemeClr val="dk1"/>
              </a:solidFill>
              <a:latin typeface="Calibri"/>
              <a:ea typeface="Calibri"/>
              <a:cs typeface="Calibri"/>
              <a:sym typeface="Calibri"/>
            </a:endParaRPr>
          </a:p>
        </p:txBody>
      </p:sp>
      <p:sp>
        <p:nvSpPr>
          <p:cNvPr id="199" name="Google Shape;199;p2"/>
          <p:cNvSpPr txBox="1"/>
          <p:nvPr/>
        </p:nvSpPr>
        <p:spPr>
          <a:xfrm>
            <a:off x="414150" y="659125"/>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00" name="Google Shape;200;p2"/>
          <p:cNvSpPr txBox="1"/>
          <p:nvPr/>
        </p:nvSpPr>
        <p:spPr>
          <a:xfrm>
            <a:off x="213075" y="200100"/>
            <a:ext cx="6825000" cy="36930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Ohio STEP Judging Card —Summary Plan</a:t>
            </a:r>
            <a:endParaRPr sz="1800" b="0" i="0" u="none" strike="noStrike" cap="none">
              <a:solidFill>
                <a:schemeClr val="dk1"/>
              </a:solidFill>
              <a:latin typeface="Calibri"/>
              <a:ea typeface="Calibri"/>
              <a:cs typeface="Calibri"/>
              <a:sym typeface="Calibri"/>
            </a:endParaRPr>
          </a:p>
        </p:txBody>
      </p:sp>
      <p:sp>
        <p:nvSpPr>
          <p:cNvPr id="201" name="Google Shape;201;p2"/>
          <p:cNvSpPr txBox="1"/>
          <p:nvPr/>
        </p:nvSpPr>
        <p:spPr>
          <a:xfrm>
            <a:off x="0" y="7366750"/>
            <a:ext cx="73152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COMMERCIALIZATION - Required Elements</a:t>
            </a:r>
            <a:endParaRPr sz="1200" b="0" i="0" u="none" strike="noStrike" cap="none" dirty="0">
              <a:solidFill>
                <a:schemeClr val="dk1"/>
              </a:solidFill>
              <a:latin typeface="Calibri"/>
              <a:ea typeface="Calibri"/>
              <a:cs typeface="Calibri"/>
              <a:sym typeface="Calibri"/>
            </a:endParaRPr>
          </a:p>
        </p:txBody>
      </p:sp>
      <p:sp>
        <p:nvSpPr>
          <p:cNvPr id="202" name="Google Shape;202;p2"/>
          <p:cNvSpPr/>
          <p:nvPr/>
        </p:nvSpPr>
        <p:spPr>
          <a:xfrm>
            <a:off x="0" y="7818531"/>
            <a:ext cx="5352600" cy="1218600"/>
          </a:xfrm>
          <a:prstGeom prst="rect">
            <a:avLst/>
          </a:prstGeom>
          <a:noFill/>
          <a:ln>
            <a:noFill/>
          </a:ln>
        </p:spPr>
        <p:txBody>
          <a:bodyPr spcFirstLastPara="1" wrap="square" lIns="51425" tIns="25700" rIns="51425" bIns="25700" anchor="ctr" anchorCtr="0">
            <a:noAutofit/>
          </a:bodyPr>
          <a:lstStyle/>
          <a:p>
            <a:pPr marL="160655" marR="0" lvl="0" indent="-110490" algn="l" rtl="0">
              <a:lnSpc>
                <a:spcPct val="100000"/>
              </a:lnSpc>
              <a:spcBef>
                <a:spcPts val="0"/>
              </a:spcBef>
              <a:spcAft>
                <a:spcPts val="0"/>
              </a:spcAft>
              <a:buClr>
                <a:srgbClr val="000000"/>
              </a:buClr>
              <a:buSzPts val="788"/>
              <a:buFont typeface="Arial"/>
              <a:buNone/>
            </a:pPr>
            <a:endParaRPr sz="788" b="1" i="0" u="none" strike="noStrike" cap="none" dirty="0">
              <a:solidFill>
                <a:schemeClr val="dk1"/>
              </a:solidFill>
              <a:latin typeface="Calibri"/>
              <a:ea typeface="Calibri"/>
              <a:cs typeface="Calibri"/>
              <a:sym typeface="Calibri"/>
            </a:endParaRPr>
          </a:p>
          <a:p>
            <a:pPr marL="160655" marR="0" lvl="0" indent="-106679" algn="l" rtl="0">
              <a:lnSpc>
                <a:spcPct val="100000"/>
              </a:lnSpc>
              <a:spcBef>
                <a:spcPts val="0"/>
              </a:spcBef>
              <a:spcAft>
                <a:spcPts val="0"/>
              </a:spcAft>
              <a:buClr>
                <a:srgbClr val="000000"/>
              </a:buClr>
              <a:buSzPts val="788"/>
              <a:buFont typeface="Arial"/>
              <a:buNone/>
            </a:pPr>
            <a:endParaRPr sz="788" b="1" i="0" u="none" strike="noStrike" cap="none" dirty="0">
              <a:solidFill>
                <a:schemeClr val="dk1"/>
              </a:solidFill>
              <a:latin typeface="Calibri"/>
              <a:ea typeface="Calibri"/>
              <a:cs typeface="Calibri"/>
              <a:sym typeface="Calibri"/>
            </a:endParaRPr>
          </a:p>
          <a:p>
            <a:pPr marL="457200" marR="0" lvl="0" indent="-304800" algn="l" rtl="0">
              <a:lnSpc>
                <a:spcPct val="8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Describes competitors and how the solution is different (design, functionality, performance, or customization).</a:t>
            </a:r>
            <a:endParaRPr sz="1200" b="0" i="0" u="none" strike="noStrike" cap="none" dirty="0">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rgbClr val="000000"/>
              </a:buClr>
              <a:buSzPts val="300"/>
              <a:buFont typeface="Arial"/>
              <a:buNone/>
            </a:pPr>
            <a:endParaRPr sz="300" b="0"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Discusses the benefits the solution provides over the competition (e.g., cost-effectiveness, ease of use, faster, durable, recyclable, convenience, etc.). </a:t>
            </a:r>
            <a:endParaRPr sz="300" b="0" i="0" u="none" strike="noStrike" cap="none" dirty="0">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rgbClr val="000000"/>
              </a:buClr>
              <a:buSzPts val="300"/>
              <a:buFont typeface="Arial"/>
              <a:buNone/>
            </a:pPr>
            <a:endParaRPr sz="300" b="0" i="0" u="none" strike="noStrike" cap="none" dirty="0">
              <a:solidFill>
                <a:schemeClr val="dk1"/>
              </a:solidFill>
              <a:latin typeface="Calibri"/>
              <a:ea typeface="Calibri"/>
              <a:cs typeface="Calibri"/>
              <a:sym typeface="Calibri"/>
            </a:endParaRPr>
          </a:p>
          <a:p>
            <a:pPr marL="457200" marR="0" lvl="0" indent="-304800" algn="l" rtl="0">
              <a:lnSpc>
                <a:spcPct val="8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Provides an analysis of expected revenue streams and start-up and operating costs. </a:t>
            </a:r>
            <a:endParaRPr sz="1013"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dirty="0">
              <a:solidFill>
                <a:schemeClr val="lt1"/>
              </a:solidFill>
              <a:latin typeface="Calibri"/>
              <a:ea typeface="Calibri"/>
              <a:cs typeface="Calibri"/>
              <a:sym typeface="Calibri"/>
            </a:endParaRPr>
          </a:p>
        </p:txBody>
      </p:sp>
      <p:sp>
        <p:nvSpPr>
          <p:cNvPr id="203" name="Google Shape;203;p2"/>
          <p:cNvSpPr txBox="1"/>
          <p:nvPr/>
        </p:nvSpPr>
        <p:spPr>
          <a:xfrm>
            <a:off x="5599226" y="8021186"/>
            <a:ext cx="17397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Commercialization </a:t>
            </a:r>
            <a:endParaRPr sz="1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Points: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_____/10</a:t>
            </a:r>
            <a:endParaRPr sz="1013" b="0" i="0" u="none" strike="noStrike" cap="none" dirty="0">
              <a:solidFill>
                <a:schemeClr val="dk1"/>
              </a:solidFill>
              <a:highlight>
                <a:srgbClr val="C0C0C0"/>
              </a:highlight>
              <a:latin typeface="Calibri"/>
              <a:ea typeface="Calibri"/>
              <a:cs typeface="Calibri"/>
              <a:sym typeface="Calibri"/>
            </a:endParaRPr>
          </a:p>
        </p:txBody>
      </p:sp>
      <p:grpSp>
        <p:nvGrpSpPr>
          <p:cNvPr id="207" name="Google Shape;207;p2"/>
          <p:cNvGrpSpPr/>
          <p:nvPr/>
        </p:nvGrpSpPr>
        <p:grpSpPr>
          <a:xfrm>
            <a:off x="5399133" y="659110"/>
            <a:ext cx="1285253" cy="1914341"/>
            <a:chOff x="9552371" y="463755"/>
            <a:chExt cx="1097100" cy="1814713"/>
          </a:xfrm>
        </p:grpSpPr>
        <p:sp>
          <p:nvSpPr>
            <p:cNvPr id="208" name="Google Shape;208;p2"/>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09" name="Google Shape;209;p2"/>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10" name="Google Shape;210;p2"/>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11" name="Google Shape;211;p2" descr="A close up of a logo&#10;&#10;Description automatically generated"/>
          <p:cNvPicPr preferRelativeResize="0"/>
          <p:nvPr/>
        </p:nvPicPr>
        <p:blipFill rotWithShape="1">
          <a:blip r:embed="rId3">
            <a:alphaModFix/>
          </a:blip>
          <a:srcRect/>
          <a:stretch/>
        </p:blipFill>
        <p:spPr>
          <a:xfrm>
            <a:off x="414150" y="235412"/>
            <a:ext cx="647175" cy="317475"/>
          </a:xfrm>
          <a:prstGeom prst="rect">
            <a:avLst/>
          </a:prstGeom>
          <a:noFill/>
          <a:ln>
            <a:noFill/>
          </a:ln>
        </p:spPr>
      </p:pic>
      <p:cxnSp>
        <p:nvCxnSpPr>
          <p:cNvPr id="212" name="Google Shape;212;p2"/>
          <p:cNvCxnSpPr/>
          <p:nvPr/>
        </p:nvCxnSpPr>
        <p:spPr>
          <a:xfrm>
            <a:off x="14850" y="7241306"/>
            <a:ext cx="7353900" cy="3600"/>
          </a:xfrm>
          <a:prstGeom prst="straightConnector1">
            <a:avLst/>
          </a:prstGeom>
          <a:noFill/>
          <a:ln w="76200" cap="flat" cmpd="sng">
            <a:solidFill>
              <a:srgbClr val="7030A0"/>
            </a:solidFill>
            <a:prstDash val="solid"/>
            <a:miter lim="800000"/>
            <a:headEnd type="none" w="sm" len="sm"/>
            <a:tailEnd type="none" w="sm" len="sm"/>
          </a:ln>
        </p:spPr>
      </p:cxnSp>
      <p:cxnSp>
        <p:nvCxnSpPr>
          <p:cNvPr id="213" name="Google Shape;213;p2"/>
          <p:cNvCxnSpPr/>
          <p:nvPr/>
        </p:nvCxnSpPr>
        <p:spPr>
          <a:xfrm>
            <a:off x="-33737" y="2785925"/>
            <a:ext cx="7334400" cy="0"/>
          </a:xfrm>
          <a:prstGeom prst="straightConnector1">
            <a:avLst/>
          </a:prstGeom>
          <a:noFill/>
          <a:ln w="76200" cap="flat" cmpd="sng">
            <a:solidFill>
              <a:srgbClr val="7030A0"/>
            </a:solidFill>
            <a:prstDash val="solid"/>
            <a:round/>
            <a:headEnd type="none" w="sm" len="sm"/>
            <a:tailEnd type="none" w="sm" len="sm"/>
          </a:ln>
        </p:spPr>
      </p:cxnSp>
      <p:cxnSp>
        <p:nvCxnSpPr>
          <p:cNvPr id="214" name="Google Shape;214;p2"/>
          <p:cNvCxnSpPr>
            <a:cxnSpLocks/>
          </p:cNvCxnSpPr>
          <p:nvPr/>
        </p:nvCxnSpPr>
        <p:spPr>
          <a:xfrm>
            <a:off x="5560963" y="2785925"/>
            <a:ext cx="0" cy="7272475"/>
          </a:xfrm>
          <a:prstGeom prst="straightConnector1">
            <a:avLst/>
          </a:prstGeom>
          <a:noFill/>
          <a:ln w="76200" cap="flat" cmpd="sng">
            <a:solidFill>
              <a:srgbClr val="7030A0"/>
            </a:solidFill>
            <a:prstDash val="solid"/>
            <a:miter lim="800000"/>
            <a:headEnd type="none" w="sm" len="sm"/>
            <a:tailEnd type="none" w="sm" len="sm"/>
          </a:ln>
        </p:spPr>
      </p:cxnSp>
      <p:cxnSp>
        <p:nvCxnSpPr>
          <p:cNvPr id="215" name="Google Shape;215;p2"/>
          <p:cNvCxnSpPr/>
          <p:nvPr/>
        </p:nvCxnSpPr>
        <p:spPr>
          <a:xfrm>
            <a:off x="14850" y="9395675"/>
            <a:ext cx="7353900" cy="3600"/>
          </a:xfrm>
          <a:prstGeom prst="straightConnector1">
            <a:avLst/>
          </a:prstGeom>
          <a:noFill/>
          <a:ln w="76200" cap="flat" cmpd="sng">
            <a:solidFill>
              <a:srgbClr val="7030A0"/>
            </a:solidFill>
            <a:prstDash val="solid"/>
            <a:miter lim="800000"/>
            <a:headEnd type="none" w="sm" len="sm"/>
            <a:tailEnd type="none" w="sm" len="sm"/>
          </a:ln>
        </p:spPr>
      </p:cxnSp>
      <p:cxnSp>
        <p:nvCxnSpPr>
          <p:cNvPr id="216" name="Google Shape;216;p2"/>
          <p:cNvCxnSpPr/>
          <p:nvPr/>
        </p:nvCxnSpPr>
        <p:spPr>
          <a:xfrm>
            <a:off x="10475" y="4496410"/>
            <a:ext cx="7353900" cy="3600"/>
          </a:xfrm>
          <a:prstGeom prst="straightConnector1">
            <a:avLst/>
          </a:prstGeom>
          <a:noFill/>
          <a:ln w="76200" cap="flat" cmpd="sng">
            <a:solidFill>
              <a:srgbClr val="7030A0"/>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04" name="Google Shape;204;p2"/>
          <p:cNvSpPr txBox="1"/>
          <p:nvPr/>
        </p:nvSpPr>
        <p:spPr>
          <a:xfrm>
            <a:off x="-7800" y="894948"/>
            <a:ext cx="73230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000000"/>
                </a:solidFill>
                <a:latin typeface="Calibri"/>
                <a:ea typeface="Calibri"/>
                <a:cs typeface="Calibri"/>
                <a:sym typeface="Calibri"/>
              </a:rPr>
              <a:t>COMMUNICATION – Required Elements</a:t>
            </a:r>
            <a:endParaRPr sz="1200" b="0" i="0" u="none" strike="noStrike" cap="none" dirty="0">
              <a:solidFill>
                <a:schemeClr val="dk1"/>
              </a:solidFill>
              <a:latin typeface="Calibri"/>
              <a:ea typeface="Calibri"/>
              <a:cs typeface="Calibri"/>
              <a:sym typeface="Calibri"/>
            </a:endParaRPr>
          </a:p>
        </p:txBody>
      </p:sp>
      <p:sp>
        <p:nvSpPr>
          <p:cNvPr id="205" name="Google Shape;205;p2"/>
          <p:cNvSpPr/>
          <p:nvPr/>
        </p:nvSpPr>
        <p:spPr>
          <a:xfrm>
            <a:off x="55656" y="1366232"/>
            <a:ext cx="5485800" cy="2475875"/>
          </a:xfrm>
          <a:prstGeom prst="rect">
            <a:avLst/>
          </a:prstGeom>
          <a:noFill/>
          <a:ln>
            <a:noFill/>
          </a:ln>
        </p:spPr>
        <p:txBody>
          <a:bodyPr spcFirstLastPara="1" wrap="square" lIns="91425" tIns="45700" rIns="91425" bIns="45700" anchor="ctr" anchorCtr="0">
            <a:noAutofit/>
          </a:bodyPr>
          <a:lstStyle/>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Includes a well written Elevator Pitch with the following elements: the problem, users, magnitude of problem, solution, how STEM research provides support/evidence of effective solution, and value proposition.</a:t>
            </a:r>
            <a:endParaRPr lang="en-US" sz="300" dirty="0">
              <a:solidFill>
                <a:schemeClr val="dk1"/>
              </a:solidFill>
              <a:latin typeface="Calibri"/>
              <a:ea typeface="Calibri"/>
              <a:cs typeface="Calibri"/>
              <a:sym typeface="Calibri"/>
            </a:endParaRPr>
          </a:p>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Communication is concise, understandable, and compelling.</a:t>
            </a:r>
          </a:p>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Exhibits exceptional organization and writing including logic of data analyses and arguments, appropriate graphics, grammar, spelling, and professional appearance.  </a:t>
            </a:r>
            <a:endParaRPr lang="en-US" sz="300" dirty="0">
              <a:solidFill>
                <a:schemeClr val="dk1"/>
              </a:solidFill>
              <a:latin typeface="Calibri"/>
              <a:ea typeface="Calibri"/>
              <a:cs typeface="Calibri"/>
              <a:sym typeface="Calibri"/>
            </a:endParaRPr>
          </a:p>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highlight>
                  <a:srgbClr val="FFFFFF"/>
                </a:highlight>
                <a:latin typeface="Calibri"/>
                <a:ea typeface="Calibri"/>
                <a:cs typeface="Calibri"/>
                <a:sym typeface="Calibri"/>
              </a:rPr>
              <a:t>Includes proper labels, captions, attributions, and legends for all figures and photos. </a:t>
            </a:r>
          </a:p>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highlight>
                  <a:srgbClr val="FFFFFF"/>
                </a:highlight>
                <a:latin typeface="Calibri"/>
                <a:ea typeface="Calibri"/>
                <a:cs typeface="Calibri"/>
                <a:sym typeface="Calibri"/>
              </a:rPr>
              <a:t>Uses in-text citations; includes AI-generated references and </a:t>
            </a:r>
            <a:r>
              <a:rPr kumimoji="0" lang="en-US" sz="1200" b="0" i="1" u="none" strike="noStrike" kern="0" cap="none" spc="0" normalizeH="0" baseline="0" noProof="0" dirty="0">
                <a:ln>
                  <a:noFill/>
                </a:ln>
                <a:solidFill>
                  <a:srgbClr val="000000"/>
                </a:solidFill>
                <a:effectLst/>
                <a:uLnTx/>
                <a:uFillTx/>
                <a:latin typeface="Calibri"/>
                <a:ea typeface="Calibri"/>
                <a:cs typeface="Calibri"/>
                <a:sym typeface="Calibri"/>
              </a:rPr>
              <a:t>AI Prompt and Response Log</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t>
            </a:r>
            <a:endParaRPr lang="en-US" sz="1200" dirty="0">
              <a:solidFill>
                <a:schemeClr val="dk1"/>
              </a:solidFill>
              <a:highlight>
                <a:srgbClr val="FFFFFF"/>
              </a:highlight>
              <a:latin typeface="Calibri"/>
              <a:ea typeface="Calibri"/>
              <a:cs typeface="Calibri"/>
              <a:sym typeface="Calibri"/>
            </a:endParaRPr>
          </a:p>
          <a:p>
            <a:pPr marL="40005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Provides a reference list from a variety of scholarly sources. </a:t>
            </a:r>
          </a:p>
        </p:txBody>
      </p:sp>
      <p:sp>
        <p:nvSpPr>
          <p:cNvPr id="206" name="Google Shape;206;p2"/>
          <p:cNvSpPr txBox="1"/>
          <p:nvPr/>
        </p:nvSpPr>
        <p:spPr>
          <a:xfrm>
            <a:off x="5592612" y="1269436"/>
            <a:ext cx="1739700" cy="12873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Communication</a:t>
            </a:r>
            <a:endParaRPr sz="1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dirty="0">
                <a:solidFill>
                  <a:schemeClr val="dk1"/>
                </a:solidFill>
                <a:latin typeface="Calibri"/>
                <a:ea typeface="Calibri"/>
                <a:cs typeface="Calibri"/>
                <a:sym typeface="Calibri"/>
              </a:rPr>
              <a:t> Points:</a:t>
            </a:r>
            <a:endParaRPr sz="12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chemeClr val="dk1"/>
                </a:solidFill>
                <a:latin typeface="Calibri"/>
                <a:ea typeface="Calibri"/>
                <a:cs typeface="Calibri"/>
                <a:sym typeface="Calibri"/>
              </a:rPr>
              <a:t>_____/10</a:t>
            </a:r>
            <a:endParaRPr sz="12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013"/>
              <a:buFont typeface="Arial"/>
              <a:buNone/>
            </a:pPr>
            <a:endParaRPr sz="1013"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13"/>
              <a:buFont typeface="Arial"/>
              <a:buNone/>
            </a:pPr>
            <a:endParaRPr sz="1013" b="0" i="0" u="none" strike="noStrike" cap="none" dirty="0">
              <a:solidFill>
                <a:schemeClr val="dk1"/>
              </a:solidFill>
              <a:highlight>
                <a:srgbClr val="C0C0C0"/>
              </a:highlight>
              <a:latin typeface="Calibri"/>
              <a:ea typeface="Calibri"/>
              <a:cs typeface="Calibri"/>
              <a:sym typeface="Calibri"/>
            </a:endParaRPr>
          </a:p>
        </p:txBody>
      </p:sp>
      <p:pic>
        <p:nvPicPr>
          <p:cNvPr id="211" name="Google Shape;211;p2" descr="A close up of a logo&#10;&#10;Description automatically generated"/>
          <p:cNvPicPr preferRelativeResize="0"/>
          <p:nvPr/>
        </p:nvPicPr>
        <p:blipFill rotWithShape="1">
          <a:blip r:embed="rId3">
            <a:alphaModFix/>
          </a:blip>
          <a:srcRect/>
          <a:stretch/>
        </p:blipFill>
        <p:spPr>
          <a:xfrm>
            <a:off x="162690" y="159461"/>
            <a:ext cx="647175" cy="317475"/>
          </a:xfrm>
          <a:prstGeom prst="rect">
            <a:avLst/>
          </a:prstGeom>
          <a:noFill/>
          <a:ln>
            <a:noFill/>
          </a:ln>
        </p:spPr>
      </p:pic>
      <p:cxnSp>
        <p:nvCxnSpPr>
          <p:cNvPr id="213" name="Google Shape;213;p2"/>
          <p:cNvCxnSpPr/>
          <p:nvPr/>
        </p:nvCxnSpPr>
        <p:spPr>
          <a:xfrm>
            <a:off x="15000" y="660363"/>
            <a:ext cx="7334400" cy="0"/>
          </a:xfrm>
          <a:prstGeom prst="straightConnector1">
            <a:avLst/>
          </a:prstGeom>
          <a:noFill/>
          <a:ln w="76200" cap="flat" cmpd="sng">
            <a:solidFill>
              <a:srgbClr val="7030A0"/>
            </a:solidFill>
            <a:prstDash val="solid"/>
            <a:round/>
            <a:headEnd type="none" w="sm" len="sm"/>
            <a:tailEnd type="none" w="sm" len="sm"/>
          </a:ln>
        </p:spPr>
      </p:cxnSp>
      <p:cxnSp>
        <p:nvCxnSpPr>
          <p:cNvPr id="214" name="Google Shape;214;p2"/>
          <p:cNvCxnSpPr>
            <a:cxnSpLocks/>
          </p:cNvCxnSpPr>
          <p:nvPr/>
        </p:nvCxnSpPr>
        <p:spPr>
          <a:xfrm>
            <a:off x="5582112" y="660363"/>
            <a:ext cx="10500" cy="3658893"/>
          </a:xfrm>
          <a:prstGeom prst="straightConnector1">
            <a:avLst/>
          </a:prstGeom>
          <a:noFill/>
          <a:ln w="76200" cap="flat" cmpd="sng">
            <a:solidFill>
              <a:srgbClr val="7030A0"/>
            </a:solidFill>
            <a:prstDash val="solid"/>
            <a:miter lim="800000"/>
            <a:headEnd type="none" w="sm" len="sm"/>
            <a:tailEnd type="none" w="sm" len="sm"/>
          </a:ln>
        </p:spPr>
      </p:cxnSp>
      <p:cxnSp>
        <p:nvCxnSpPr>
          <p:cNvPr id="2" name="Google Shape;213;p2">
            <a:extLst>
              <a:ext uri="{FF2B5EF4-FFF2-40B4-BE49-F238E27FC236}">
                <a16:creationId xmlns:a16="http://schemas.microsoft.com/office/drawing/2014/main" id="{A75B5D5A-3A42-2985-07AC-0C4D752B068A}"/>
              </a:ext>
            </a:extLst>
          </p:cNvPr>
          <p:cNvCxnSpPr/>
          <p:nvPr/>
        </p:nvCxnSpPr>
        <p:spPr>
          <a:xfrm>
            <a:off x="-7800" y="4319256"/>
            <a:ext cx="7334400" cy="0"/>
          </a:xfrm>
          <a:prstGeom prst="straightConnector1">
            <a:avLst/>
          </a:prstGeom>
          <a:noFill/>
          <a:ln w="76200" cap="flat" cmpd="sng">
            <a:solidFill>
              <a:srgbClr val="7030A0"/>
            </a:solidFill>
            <a:prstDash val="solid"/>
            <a:round/>
            <a:headEnd type="none" w="sm" len="sm"/>
            <a:tailEnd type="none" w="sm" len="sm"/>
          </a:ln>
        </p:spPr>
      </p:cxnSp>
      <p:sp>
        <p:nvSpPr>
          <p:cNvPr id="4" name="Google Shape;230;g296d6460947_0_0">
            <a:extLst>
              <a:ext uri="{FF2B5EF4-FFF2-40B4-BE49-F238E27FC236}">
                <a16:creationId xmlns:a16="http://schemas.microsoft.com/office/drawing/2014/main" id="{1BE7819D-2AC7-73AC-9321-6AEDAE48E54C}"/>
              </a:ext>
            </a:extLst>
          </p:cNvPr>
          <p:cNvSpPr txBox="1"/>
          <p:nvPr/>
        </p:nvSpPr>
        <p:spPr>
          <a:xfrm>
            <a:off x="15000" y="6633327"/>
            <a:ext cx="7334400" cy="1006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rgbClr val="FF0000"/>
                </a:solidFill>
                <a:latin typeface="Calibri"/>
                <a:ea typeface="Calibri"/>
                <a:cs typeface="Calibri"/>
                <a:sym typeface="Calibri"/>
              </a:rPr>
              <a:t>CONTINUE JUDGING: PITCH BELOW</a:t>
            </a:r>
            <a:endParaRPr sz="2800" b="1" i="0" u="none" strike="noStrike" cap="none" dirty="0">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372213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296d31f0246_0_134"/>
          <p:cNvSpPr/>
          <p:nvPr/>
        </p:nvSpPr>
        <p:spPr>
          <a:xfrm>
            <a:off x="205050" y="3149563"/>
            <a:ext cx="5174100" cy="13248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a problem. </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intended users.</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Quantifies</a:t>
            </a:r>
            <a:r>
              <a:rPr lang="en-US" sz="1200" b="0" i="0" u="none" strike="noStrike" cap="none" dirty="0">
                <a:solidFill>
                  <a:schemeClr val="dk1"/>
                </a:solidFill>
                <a:latin typeface="Calibri"/>
                <a:ea typeface="Calibri"/>
                <a:cs typeface="Calibri"/>
                <a:sym typeface="Calibri"/>
              </a:rPr>
              <a:t> the magnitude of the problem.</a:t>
            </a:r>
            <a:endParaRPr sz="1200" b="0" i="0" u="none" strike="noStrike" cap="none" dirty="0">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Identifies a</a:t>
            </a:r>
            <a:r>
              <a:rPr lang="en-US" sz="1200" dirty="0">
                <a:solidFill>
                  <a:schemeClr val="dk1"/>
                </a:solidFill>
                <a:latin typeface="Calibri"/>
                <a:ea typeface="Calibri"/>
                <a:cs typeface="Calibri"/>
                <a:sym typeface="Calibri"/>
              </a:rPr>
              <a:t>n i</a:t>
            </a:r>
            <a:r>
              <a:rPr lang="en-US" sz="1200" b="0" i="0" u="none" strike="noStrike" cap="none" dirty="0">
                <a:solidFill>
                  <a:schemeClr val="dk1"/>
                </a:solidFill>
                <a:latin typeface="Calibri"/>
                <a:ea typeface="Calibri"/>
                <a:cs typeface="Calibri"/>
                <a:sym typeface="Calibri"/>
              </a:rPr>
              <a:t>nnovative </a:t>
            </a:r>
            <a:r>
              <a:rPr lang="en-US" sz="1200" b="0" i="0" u="none" strike="noStrike" cap="none">
                <a:solidFill>
                  <a:schemeClr val="dk1"/>
                </a:solidFill>
                <a:latin typeface="Calibri"/>
                <a:ea typeface="Calibri"/>
                <a:cs typeface="Calibri"/>
                <a:sym typeface="Calibri"/>
              </a:rPr>
              <a:t>solution and </a:t>
            </a:r>
            <a:r>
              <a:rPr lang="en-US" sz="1200" b="0" i="0" u="none" strike="noStrike" cap="none" dirty="0">
                <a:solidFill>
                  <a:schemeClr val="dk1"/>
                </a:solidFill>
                <a:latin typeface="Calibri"/>
                <a:ea typeface="Calibri"/>
                <a:cs typeface="Calibri"/>
                <a:sym typeface="Calibri"/>
              </a:rPr>
              <a:t>its function. </a:t>
            </a:r>
            <a:endParaRPr sz="1200" b="0" i="0" u="none" strike="noStrike" cap="none" dirty="0">
              <a:solidFill>
                <a:srgbClr val="000000"/>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Describes the evidence (from STEM research) that supports the solution.</a:t>
            </a:r>
            <a:endParaRPr sz="1200" b="0" i="0" u="none" strike="noStrike" cap="none" dirty="0">
              <a:solidFill>
                <a:schemeClr val="lt1"/>
              </a:solidFill>
              <a:latin typeface="Calibri"/>
              <a:ea typeface="Calibri"/>
              <a:cs typeface="Calibri"/>
              <a:sym typeface="Calibri"/>
            </a:endParaRPr>
          </a:p>
        </p:txBody>
      </p:sp>
      <p:sp>
        <p:nvSpPr>
          <p:cNvPr id="222" name="Google Shape;222;g296d31f0246_0_134"/>
          <p:cNvSpPr/>
          <p:nvPr/>
        </p:nvSpPr>
        <p:spPr>
          <a:xfrm>
            <a:off x="184674" y="5041825"/>
            <a:ext cx="5214300" cy="1201200"/>
          </a:xfrm>
          <a:prstGeom prst="rect">
            <a:avLst/>
          </a:prstGeom>
          <a:noFill/>
          <a:ln>
            <a:noFill/>
          </a:ln>
        </p:spPr>
        <p:txBody>
          <a:bodyPr spcFirstLastPara="1" wrap="square" lIns="91425" tIns="45700" rIns="91425" bIns="45700" anchor="ctr" anchorCtr="0">
            <a:noAutofit/>
          </a:bodyPr>
          <a:lstStyle/>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Identifies the competition.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how the solution is different from the competition (more cost effective, faster, durable, reliable or convenient). </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Discusses what benefits the solution provides over the competition.</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Explains how the product or service solves a problem for the user.</a:t>
            </a:r>
            <a:endParaRPr sz="1200" b="0" i="0" u="none" strike="noStrike" cap="none">
              <a:solidFill>
                <a:srgbClr val="000000"/>
              </a:solidFill>
              <a:latin typeface="Calibri"/>
              <a:ea typeface="Calibri"/>
              <a:cs typeface="Calibri"/>
              <a:sym typeface="Calibri"/>
            </a:endParaRPr>
          </a:p>
        </p:txBody>
      </p:sp>
      <p:sp>
        <p:nvSpPr>
          <p:cNvPr id="223" name="Google Shape;223;g296d31f0246_0_134"/>
          <p:cNvSpPr/>
          <p:nvPr/>
        </p:nvSpPr>
        <p:spPr>
          <a:xfrm>
            <a:off x="164725" y="6957873"/>
            <a:ext cx="4503000" cy="790800"/>
          </a:xfrm>
          <a:prstGeom prst="rect">
            <a:avLst/>
          </a:prstGeom>
          <a:noFill/>
          <a:ln>
            <a:noFill/>
          </a:ln>
        </p:spPr>
        <p:txBody>
          <a:bodyPr spcFirstLastPara="1" wrap="square" lIns="91425" tIns="45700" rIns="91425" bIns="45700" anchor="ctr" anchorCtr="0">
            <a:noAutofit/>
          </a:bodyPr>
          <a:lstStyle/>
          <a:p>
            <a:pPr marL="457200" marR="0" lvl="1" indent="0" algn="l" rtl="0">
              <a:lnSpc>
                <a:spcPct val="100000"/>
              </a:lnSpc>
              <a:spcBef>
                <a:spcPts val="0"/>
              </a:spcBef>
              <a:spcAft>
                <a:spcPts val="0"/>
              </a:spcAft>
              <a:buClr>
                <a:srgbClr val="000000"/>
              </a:buClr>
              <a:buSzPts val="1500"/>
              <a:buFont typeface="Arial"/>
              <a:buNone/>
            </a:pPr>
            <a:endParaRPr sz="1200" b="0" i="0" u="none" strike="noStrike" cap="none"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Communication is clear, concise, and easy to understand.</a:t>
            </a:r>
            <a:endParaRPr dirty="0"/>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rgbClr val="000000"/>
                </a:solidFill>
                <a:latin typeface="Calibri"/>
                <a:ea typeface="Calibri"/>
                <a:cs typeface="Calibri"/>
                <a:sym typeface="Calibri"/>
              </a:rPr>
              <a:t>Provides a “Hook” that is engaging and original.</a:t>
            </a:r>
            <a:endParaRPr dirty="0"/>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All students on project are visible in video and participate in presentation.</a:t>
            </a: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dirty="0">
                <a:solidFill>
                  <a:schemeClr val="dk1"/>
                </a:solidFill>
                <a:latin typeface="Calibri"/>
                <a:ea typeface="Calibri"/>
                <a:cs typeface="Calibri"/>
                <a:sym typeface="Calibri"/>
              </a:rPr>
              <a:t>Convincing to prospective investors. </a:t>
            </a:r>
            <a:endParaRPr dirty="0"/>
          </a:p>
          <a:p>
            <a:pPr marL="742950" marR="0" lvl="1" indent="-171450" algn="l" rtl="0">
              <a:lnSpc>
                <a:spcPct val="100000"/>
              </a:lnSpc>
              <a:spcBef>
                <a:spcPts val="0"/>
              </a:spcBef>
              <a:spcAft>
                <a:spcPts val="0"/>
              </a:spcAft>
              <a:buClr>
                <a:schemeClr val="dk1"/>
              </a:buClr>
              <a:buSzPts val="1800"/>
              <a:buFont typeface="Arial"/>
              <a:buNone/>
            </a:pPr>
            <a:endParaRPr sz="1200" b="0" i="0" u="none" strike="noStrike" cap="none" dirty="0">
              <a:solidFill>
                <a:schemeClr val="lt1"/>
              </a:solidFill>
              <a:latin typeface="Calibri"/>
              <a:ea typeface="Calibri"/>
              <a:cs typeface="Calibri"/>
              <a:sym typeface="Calibri"/>
            </a:endParaRPr>
          </a:p>
        </p:txBody>
      </p:sp>
      <p:sp>
        <p:nvSpPr>
          <p:cNvPr id="224" name="Google Shape;224;g296d31f0246_0_134"/>
          <p:cNvSpPr/>
          <p:nvPr/>
        </p:nvSpPr>
        <p:spPr>
          <a:xfrm>
            <a:off x="205050" y="8423150"/>
            <a:ext cx="2861400" cy="831900"/>
          </a:xfrm>
          <a:prstGeom prst="rect">
            <a:avLst/>
          </a:prstGeom>
          <a:noFill/>
          <a:ln>
            <a:noFill/>
          </a:ln>
        </p:spPr>
        <p:txBody>
          <a:bodyPr spcFirstLastPara="1" wrap="square" lIns="91425" tIns="45700" rIns="91425" bIns="45700" anchor="ctr" anchorCtr="0">
            <a:noAutofit/>
          </a:bodyPr>
          <a:lstStyle/>
          <a:p>
            <a:pPr marL="0" marR="0" lvl="1"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Video Length</a:t>
            </a:r>
            <a:endParaRPr sz="1200" b="0" i="0" u="none" strike="noStrike" cap="none">
              <a:solidFill>
                <a:srgbClr val="000000"/>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US" sz="1200" b="0" i="0" u="none" strike="noStrike" cap="none">
                <a:solidFill>
                  <a:schemeClr val="dk1"/>
                </a:solidFill>
                <a:latin typeface="Calibri"/>
                <a:ea typeface="Calibri"/>
                <a:cs typeface="Calibri"/>
                <a:sym typeface="Calibri"/>
              </a:rPr>
              <a:t>Your pitch video should be no longer than 2 minutes.</a:t>
            </a:r>
            <a:endParaRPr sz="1200" b="0" i="0" u="none" strike="noStrike" cap="none">
              <a:solidFill>
                <a:srgbClr val="000000"/>
              </a:solidFill>
              <a:latin typeface="Calibri"/>
              <a:ea typeface="Calibri"/>
              <a:cs typeface="Calibri"/>
              <a:sym typeface="Calibri"/>
            </a:endParaRPr>
          </a:p>
        </p:txBody>
      </p:sp>
      <p:sp>
        <p:nvSpPr>
          <p:cNvPr id="225" name="Google Shape;225;g296d31f0246_0_134"/>
          <p:cNvSpPr txBox="1"/>
          <p:nvPr/>
        </p:nvSpPr>
        <p:spPr>
          <a:xfrm>
            <a:off x="2983350" y="8279000"/>
            <a:ext cx="2395800" cy="1293000"/>
          </a:xfrm>
          <a:prstGeom prst="rect">
            <a:avLst/>
          </a:prstGeom>
          <a:noFill/>
          <a:ln w="2857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Scoring Guidelines:</a:t>
            </a:r>
            <a:endParaRPr sz="1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 –1 ½ - 2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 –1-1 ½ minutes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 –Less than 1 minute or exceeds 2 minutes</a:t>
            </a:r>
            <a:endParaRPr sz="1200" b="0" i="0" u="none" strike="noStrike" cap="none">
              <a:solidFill>
                <a:srgbClr val="000000"/>
              </a:solidFill>
              <a:latin typeface="Calibri"/>
              <a:ea typeface="Calibri"/>
              <a:cs typeface="Calibri"/>
              <a:sym typeface="Calibri"/>
            </a:endParaRPr>
          </a:p>
        </p:txBody>
      </p:sp>
      <p:sp>
        <p:nvSpPr>
          <p:cNvPr id="226" name="Google Shape;226;g296d31f0246_0_134"/>
          <p:cNvSpPr txBox="1"/>
          <p:nvPr/>
        </p:nvSpPr>
        <p:spPr>
          <a:xfrm>
            <a:off x="88900" y="2955225"/>
            <a:ext cx="34725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 SOLUTION – Required Elements</a:t>
            </a:r>
            <a:endParaRPr sz="1200" b="0" i="0" u="none" strike="noStrike" cap="none">
              <a:solidFill>
                <a:schemeClr val="dk1"/>
              </a:solidFill>
              <a:latin typeface="Calibri"/>
              <a:ea typeface="Calibri"/>
              <a:cs typeface="Calibri"/>
              <a:sym typeface="Calibri"/>
            </a:endParaRPr>
          </a:p>
        </p:txBody>
      </p:sp>
      <p:sp>
        <p:nvSpPr>
          <p:cNvPr id="227" name="Google Shape;227;g296d31f0246_0_134"/>
          <p:cNvSpPr txBox="1"/>
          <p:nvPr/>
        </p:nvSpPr>
        <p:spPr>
          <a:xfrm>
            <a:off x="88900" y="4859600"/>
            <a:ext cx="31794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VALUE PROPOSITION – Required Elements</a:t>
            </a:r>
            <a:endParaRPr sz="1200" b="0" i="0" u="none" strike="noStrike" cap="none">
              <a:solidFill>
                <a:schemeClr val="dk1"/>
              </a:solidFill>
              <a:latin typeface="Calibri"/>
              <a:ea typeface="Calibri"/>
              <a:cs typeface="Calibri"/>
              <a:sym typeface="Calibri"/>
            </a:endParaRPr>
          </a:p>
        </p:txBody>
      </p:sp>
      <p:sp>
        <p:nvSpPr>
          <p:cNvPr id="228" name="Google Shape;228;g296d31f0246_0_134"/>
          <p:cNvSpPr txBox="1"/>
          <p:nvPr/>
        </p:nvSpPr>
        <p:spPr>
          <a:xfrm>
            <a:off x="131950" y="6641372"/>
            <a:ext cx="33003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COMMUNICATION – Required Elements</a:t>
            </a:r>
            <a:endParaRPr sz="1200" b="0" i="0" u="none" strike="noStrike" cap="none">
              <a:solidFill>
                <a:schemeClr val="dk1"/>
              </a:solidFill>
              <a:latin typeface="Calibri"/>
              <a:ea typeface="Calibri"/>
              <a:cs typeface="Calibri"/>
              <a:sym typeface="Calibri"/>
            </a:endParaRPr>
          </a:p>
        </p:txBody>
      </p:sp>
      <p:sp>
        <p:nvSpPr>
          <p:cNvPr id="229" name="Google Shape;229;g296d31f0246_0_134"/>
          <p:cNvSpPr txBox="1"/>
          <p:nvPr/>
        </p:nvSpPr>
        <p:spPr>
          <a:xfrm>
            <a:off x="213074" y="8171525"/>
            <a:ext cx="3386400" cy="236700"/>
          </a:xfrm>
          <a:prstGeom prst="rect">
            <a:avLst/>
          </a:prstGeom>
          <a:noFill/>
          <a:ln>
            <a:noFill/>
          </a:ln>
        </p:spPr>
        <p:txBody>
          <a:bodyPr spcFirstLastPara="1" wrap="square" lIns="51425" tIns="25700" rIns="51425" bIns="2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TIME – Required Elements</a:t>
            </a:r>
            <a:endParaRPr sz="1200" b="0" i="0" u="none" strike="noStrike" cap="none">
              <a:solidFill>
                <a:schemeClr val="dk1"/>
              </a:solidFill>
              <a:latin typeface="Calibri"/>
              <a:ea typeface="Calibri"/>
              <a:cs typeface="Calibri"/>
              <a:sym typeface="Calibri"/>
            </a:endParaRPr>
          </a:p>
        </p:txBody>
      </p:sp>
      <p:cxnSp>
        <p:nvCxnSpPr>
          <p:cNvPr id="230" name="Google Shape;230;g296d31f0246_0_134"/>
          <p:cNvCxnSpPr/>
          <p:nvPr/>
        </p:nvCxnSpPr>
        <p:spPr>
          <a:xfrm>
            <a:off x="-14250" y="7958301"/>
            <a:ext cx="7353900" cy="3600"/>
          </a:xfrm>
          <a:prstGeom prst="straightConnector1">
            <a:avLst/>
          </a:prstGeom>
          <a:noFill/>
          <a:ln w="28575" cap="flat" cmpd="sng">
            <a:solidFill>
              <a:srgbClr val="7030A0"/>
            </a:solidFill>
            <a:prstDash val="solid"/>
            <a:miter lim="800000"/>
            <a:headEnd type="none" w="sm" len="sm"/>
            <a:tailEnd type="none" w="sm" len="sm"/>
          </a:ln>
        </p:spPr>
      </p:cxnSp>
      <p:cxnSp>
        <p:nvCxnSpPr>
          <p:cNvPr id="231" name="Google Shape;231;g296d31f0246_0_134"/>
          <p:cNvCxnSpPr/>
          <p:nvPr/>
        </p:nvCxnSpPr>
        <p:spPr>
          <a:xfrm rot="10800000" flipH="1">
            <a:off x="-19350" y="6413450"/>
            <a:ext cx="7364100" cy="14100"/>
          </a:xfrm>
          <a:prstGeom prst="straightConnector1">
            <a:avLst/>
          </a:prstGeom>
          <a:noFill/>
          <a:ln w="28575" cap="flat" cmpd="sng">
            <a:solidFill>
              <a:srgbClr val="7030A0"/>
            </a:solidFill>
            <a:prstDash val="solid"/>
            <a:miter lim="800000"/>
            <a:headEnd type="none" w="sm" len="sm"/>
            <a:tailEnd type="none" w="sm" len="sm"/>
          </a:ln>
        </p:spPr>
      </p:cxnSp>
      <p:cxnSp>
        <p:nvCxnSpPr>
          <p:cNvPr id="232" name="Google Shape;232;g296d31f0246_0_134"/>
          <p:cNvCxnSpPr/>
          <p:nvPr/>
        </p:nvCxnSpPr>
        <p:spPr>
          <a:xfrm>
            <a:off x="-19500" y="4623101"/>
            <a:ext cx="7353900" cy="3600"/>
          </a:xfrm>
          <a:prstGeom prst="straightConnector1">
            <a:avLst/>
          </a:prstGeom>
          <a:noFill/>
          <a:ln w="28575" cap="flat" cmpd="sng">
            <a:solidFill>
              <a:srgbClr val="7030A0"/>
            </a:solidFill>
            <a:prstDash val="solid"/>
            <a:miter lim="800000"/>
            <a:headEnd type="none" w="sm" len="sm"/>
            <a:tailEnd type="none" w="sm" len="sm"/>
          </a:ln>
        </p:spPr>
      </p:cxnSp>
      <p:sp>
        <p:nvSpPr>
          <p:cNvPr id="233" name="Google Shape;233;g296d31f0246_0_134"/>
          <p:cNvSpPr txBox="1"/>
          <p:nvPr/>
        </p:nvSpPr>
        <p:spPr>
          <a:xfrm>
            <a:off x="573050" y="659113"/>
            <a:ext cx="4668900" cy="1914300"/>
          </a:xfrm>
          <a:prstGeom prst="rect">
            <a:avLst/>
          </a:prstGeom>
          <a:noFill/>
          <a:ln w="9525" cap="flat" cmpd="sng">
            <a:solidFill>
              <a:schemeClr val="dk1"/>
            </a:solidFill>
            <a:prstDash val="solid"/>
            <a:round/>
            <a:headEnd type="none" w="sm" len="sm"/>
            <a:tailEnd type="none" w="sm" len="sm"/>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Scoring Guidelines: Unless otherwise listed for criteria.</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ALL</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 </a:t>
            </a:r>
            <a:r>
              <a:rPr lang="en-US" sz="1200" b="0" i="0" u="none" strike="noStrike" cap="none">
                <a:solidFill>
                  <a:schemeClr val="dk1"/>
                </a:solidFill>
                <a:latin typeface="Calibri"/>
                <a:ea typeface="Calibri"/>
                <a:cs typeface="Calibri"/>
                <a:sym typeface="Calibri"/>
              </a:rPr>
              <a:t>required elements. Provides </a:t>
            </a:r>
            <a:r>
              <a:rPr lang="en-US" sz="1200" b="1" i="0" u="none" strike="noStrike" cap="none">
                <a:solidFill>
                  <a:schemeClr val="dk1"/>
                </a:solidFill>
                <a:latin typeface="Calibri"/>
                <a:ea typeface="Calibri"/>
                <a:cs typeface="Calibri"/>
                <a:sym typeface="Calibri"/>
              </a:rPr>
              <a:t>many</a:t>
            </a:r>
            <a:r>
              <a:rPr lang="en-US" sz="1200" b="0" i="0" u="none" strike="noStrike" cap="none">
                <a:solidFill>
                  <a:schemeClr val="dk1"/>
                </a:solidFill>
                <a:latin typeface="Calibri"/>
                <a:ea typeface="Calibri"/>
                <a:cs typeface="Calibri"/>
                <a:sym typeface="Calibri"/>
              </a:rPr>
              <a:t> details. </a:t>
            </a:r>
            <a:endParaRPr sz="1200" b="0" i="0" u="none" strike="sng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SOME</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all</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most</a:t>
            </a:r>
            <a:r>
              <a:rPr lang="en-US" sz="1200" b="0" i="0" u="none" strike="noStrike" cap="none">
                <a:solidFill>
                  <a:schemeClr val="dk1"/>
                </a:solidFill>
                <a:latin typeface="Calibri"/>
                <a:ea typeface="Calibri"/>
                <a:cs typeface="Calibri"/>
                <a:sym typeface="Calibri"/>
              </a:rPr>
              <a:t> of the required elements.  Provides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details.</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Meets FEW</a:t>
            </a:r>
            <a:r>
              <a:rPr lang="en-US" sz="1200" b="0" i="0" u="none" strike="noStrike" cap="none">
                <a:solidFill>
                  <a:schemeClr val="dk1"/>
                </a:solidFill>
                <a:latin typeface="Calibri"/>
                <a:ea typeface="Calibri"/>
                <a:cs typeface="Calibri"/>
                <a:sym typeface="Calibri"/>
              </a:rPr>
              <a:t>–Includes </a:t>
            </a:r>
            <a:r>
              <a:rPr lang="en-US" sz="1200" b="1" i="0" u="none" strike="noStrike" cap="none">
                <a:solidFill>
                  <a:schemeClr val="dk1"/>
                </a:solidFill>
                <a:latin typeface="Calibri"/>
                <a:ea typeface="Calibri"/>
                <a:cs typeface="Calibri"/>
                <a:sym typeface="Calibri"/>
              </a:rPr>
              <a:t>some </a:t>
            </a:r>
            <a:r>
              <a:rPr lang="en-US" sz="1200" b="0" i="0" u="none" strike="noStrike" cap="none">
                <a:solidFill>
                  <a:schemeClr val="dk1"/>
                </a:solidFill>
                <a:latin typeface="Calibri"/>
                <a:ea typeface="Calibri"/>
                <a:cs typeface="Calibri"/>
                <a:sym typeface="Calibri"/>
              </a:rPr>
              <a:t>of the required elements.  Provides </a:t>
            </a:r>
            <a:r>
              <a:rPr lang="en-US" sz="1200" b="1" i="0" u="none" strike="noStrike" cap="none">
                <a:solidFill>
                  <a:schemeClr val="dk1"/>
                </a:solidFill>
                <a:latin typeface="Calibri"/>
                <a:ea typeface="Calibri"/>
                <a:cs typeface="Calibri"/>
                <a:sym typeface="Calibri"/>
              </a:rPr>
              <a:t>some</a:t>
            </a:r>
            <a:r>
              <a:rPr lang="en-US" sz="1200" b="0" i="0" u="none" strike="noStrike" cap="none">
                <a:solidFill>
                  <a:schemeClr val="dk1"/>
                </a:solidFill>
                <a:latin typeface="Calibri"/>
                <a:ea typeface="Calibri"/>
                <a:cs typeface="Calibri"/>
                <a:sym typeface="Calibri"/>
              </a:rPr>
              <a:t> or </a:t>
            </a:r>
            <a:r>
              <a:rPr lang="en-US" sz="1200" b="1" i="0" u="none" strike="noStrike" cap="none">
                <a:solidFill>
                  <a:schemeClr val="dk1"/>
                </a:solidFill>
                <a:latin typeface="Calibri"/>
                <a:ea typeface="Calibri"/>
                <a:cs typeface="Calibri"/>
                <a:sym typeface="Calibri"/>
              </a:rPr>
              <a:t>no</a:t>
            </a:r>
            <a:r>
              <a:rPr lang="en-US" sz="1200" b="0" i="0" u="none" strike="noStrike" cap="none">
                <a:solidFill>
                  <a:schemeClr val="dk1"/>
                </a:solidFill>
                <a:latin typeface="Calibri"/>
                <a:ea typeface="Calibri"/>
                <a:cs typeface="Calibri"/>
                <a:sym typeface="Calibri"/>
              </a:rPr>
              <a:t> details.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**Bullets do not have a pre-determined numerical value.**</a:t>
            </a:r>
            <a:endParaRPr sz="1200" b="1" i="0" u="none" strike="noStrike" cap="none">
              <a:solidFill>
                <a:schemeClr val="dk1"/>
              </a:solidFill>
              <a:latin typeface="Calibri"/>
              <a:ea typeface="Calibri"/>
              <a:cs typeface="Calibri"/>
              <a:sym typeface="Calibri"/>
            </a:endParaRPr>
          </a:p>
        </p:txBody>
      </p:sp>
      <p:sp>
        <p:nvSpPr>
          <p:cNvPr id="234" name="Google Shape;234;g296d31f0246_0_134"/>
          <p:cNvSpPr txBox="1"/>
          <p:nvPr/>
        </p:nvSpPr>
        <p:spPr>
          <a:xfrm>
            <a:off x="213075" y="200100"/>
            <a:ext cx="6825000" cy="36930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path path="circle">
              <a:fillToRect l="50000" t="50000" r="50000" b="50000"/>
            </a:path>
            <a:tileRect/>
          </a:gra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Ohio STEP Judging Card — Summary Pitch  </a:t>
            </a:r>
            <a:endParaRPr sz="1800" b="0" i="0" u="none" strike="noStrike" cap="none">
              <a:solidFill>
                <a:schemeClr val="dk1"/>
              </a:solidFill>
              <a:latin typeface="Calibri"/>
              <a:ea typeface="Calibri"/>
              <a:cs typeface="Calibri"/>
              <a:sym typeface="Calibri"/>
            </a:endParaRPr>
          </a:p>
        </p:txBody>
      </p:sp>
      <p:grpSp>
        <p:nvGrpSpPr>
          <p:cNvPr id="235" name="Google Shape;235;g296d31f0246_0_134"/>
          <p:cNvGrpSpPr/>
          <p:nvPr/>
        </p:nvGrpSpPr>
        <p:grpSpPr>
          <a:xfrm>
            <a:off x="5399133" y="659110"/>
            <a:ext cx="1285253" cy="1914341"/>
            <a:chOff x="9552371" y="463755"/>
            <a:chExt cx="1097100" cy="1814713"/>
          </a:xfrm>
        </p:grpSpPr>
        <p:sp>
          <p:nvSpPr>
            <p:cNvPr id="236" name="Google Shape;236;g296d31f0246_0_134"/>
            <p:cNvSpPr/>
            <p:nvPr/>
          </p:nvSpPr>
          <p:spPr>
            <a:xfrm>
              <a:off x="9552371" y="1085314"/>
              <a:ext cx="1097100" cy="564600"/>
            </a:xfrm>
            <a:prstGeom prst="rect">
              <a:avLst/>
            </a:prstGeom>
            <a:gradFill>
              <a:gsLst>
                <a:gs pos="0">
                  <a:srgbClr val="BDF295"/>
                </a:gs>
                <a:gs pos="50000">
                  <a:srgbClr val="D5F5BE"/>
                </a:gs>
                <a:gs pos="100000">
                  <a:srgbClr val="EAFADE"/>
                </a:gs>
              </a:gsLst>
              <a:path path="circle">
                <a:fillToRect l="50000" t="50000" r="50000" b="50000"/>
              </a:path>
              <a:tileRect/>
            </a:gra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SOME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4-7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37" name="Google Shape;237;g296d31f0246_0_134"/>
            <p:cNvSpPr/>
            <p:nvPr/>
          </p:nvSpPr>
          <p:spPr>
            <a:xfrm>
              <a:off x="9552371" y="1713868"/>
              <a:ext cx="1097100" cy="564600"/>
            </a:xfrm>
            <a:prstGeom prst="rect">
              <a:avLst/>
            </a:prstGeom>
            <a:gradFill>
              <a:gsLst>
                <a:gs pos="0">
                  <a:srgbClr val="FFDE7E"/>
                </a:gs>
                <a:gs pos="50000">
                  <a:srgbClr val="FFE9B1"/>
                </a:gs>
                <a:gs pos="100000">
                  <a:srgbClr val="FFF2D9"/>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FEW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1-3 Points</a:t>
              </a:r>
              <a:endParaRPr sz="1200" b="1" i="0" u="none" strike="noStrike" cap="none">
                <a:solidFill>
                  <a:srgbClr val="000000"/>
                </a:solidFill>
                <a:highlight>
                  <a:srgbClr val="FFFFFF"/>
                </a:highlight>
                <a:latin typeface="Calibri"/>
                <a:ea typeface="Calibri"/>
                <a:cs typeface="Calibri"/>
                <a:sym typeface="Calibri"/>
              </a:endParaRPr>
            </a:p>
          </p:txBody>
        </p:sp>
        <p:sp>
          <p:nvSpPr>
            <p:cNvPr id="238" name="Google Shape;238;g296d31f0246_0_134"/>
            <p:cNvSpPr/>
            <p:nvPr/>
          </p:nvSpPr>
          <p:spPr>
            <a:xfrm>
              <a:off x="9552371" y="463755"/>
              <a:ext cx="1097100" cy="564600"/>
            </a:xfrm>
            <a:prstGeom prst="rect">
              <a:avLst/>
            </a:prstGeom>
            <a:gradFill>
              <a:gsLst>
                <a:gs pos="0">
                  <a:srgbClr val="AF94D2"/>
                </a:gs>
                <a:gs pos="50000">
                  <a:srgbClr val="CCBEE1"/>
                </a:gs>
                <a:gs pos="100000">
                  <a:srgbClr val="E6E0EF"/>
                </a:gs>
              </a:gsLst>
              <a:path path="circle">
                <a:fillToRect l="50000" t="50000" r="50000" b="50000"/>
              </a:path>
              <a:tileRect/>
            </a:gradFill>
            <a:ln w="12700" cap="flat" cmpd="sng">
              <a:solidFill>
                <a:srgbClr val="3153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Meets ALL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highlight>
                    <a:srgbClr val="FFFFFF"/>
                  </a:highlight>
                  <a:latin typeface="Calibri"/>
                  <a:ea typeface="Calibri"/>
                  <a:cs typeface="Calibri"/>
                  <a:sym typeface="Calibri"/>
                </a:rPr>
                <a:t>8-10 Points </a:t>
              </a:r>
              <a:endParaRPr sz="1200" b="1" i="0" u="none" strike="noStrike" cap="none">
                <a:solidFill>
                  <a:srgbClr val="000000"/>
                </a:solidFill>
                <a:highlight>
                  <a:srgbClr val="FFFFFF"/>
                </a:highlight>
                <a:latin typeface="Calibri"/>
                <a:ea typeface="Calibri"/>
                <a:cs typeface="Calibri"/>
                <a:sym typeface="Calibri"/>
              </a:endParaRPr>
            </a:p>
          </p:txBody>
        </p:sp>
      </p:grpSp>
      <p:pic>
        <p:nvPicPr>
          <p:cNvPr id="239" name="Google Shape;239;g296d31f0246_0_134" descr="A close up of a logo&#10;&#10;Description automatically generated"/>
          <p:cNvPicPr preferRelativeResize="0"/>
          <p:nvPr/>
        </p:nvPicPr>
        <p:blipFill rotWithShape="1">
          <a:blip r:embed="rId3">
            <a:alphaModFix/>
          </a:blip>
          <a:srcRect/>
          <a:stretch/>
        </p:blipFill>
        <p:spPr>
          <a:xfrm>
            <a:off x="573050" y="226025"/>
            <a:ext cx="647175" cy="317475"/>
          </a:xfrm>
          <a:prstGeom prst="rect">
            <a:avLst/>
          </a:prstGeom>
          <a:solidFill>
            <a:schemeClr val="lt1"/>
          </a:solidFill>
          <a:ln>
            <a:noFill/>
          </a:ln>
        </p:spPr>
      </p:pic>
      <p:cxnSp>
        <p:nvCxnSpPr>
          <p:cNvPr id="240" name="Google Shape;240;g296d31f0246_0_134"/>
          <p:cNvCxnSpPr/>
          <p:nvPr/>
        </p:nvCxnSpPr>
        <p:spPr>
          <a:xfrm>
            <a:off x="-9750" y="2764313"/>
            <a:ext cx="7334400" cy="0"/>
          </a:xfrm>
          <a:prstGeom prst="straightConnector1">
            <a:avLst/>
          </a:prstGeom>
          <a:noFill/>
          <a:ln w="76200" cap="flat" cmpd="sng">
            <a:solidFill>
              <a:srgbClr val="7030A0"/>
            </a:solidFill>
            <a:prstDash val="solid"/>
            <a:round/>
            <a:headEnd type="none" w="sm" len="sm"/>
            <a:tailEnd type="none" w="sm" len="sm"/>
          </a:ln>
        </p:spPr>
      </p:cxnSp>
      <p:sp>
        <p:nvSpPr>
          <p:cNvPr id="241" name="Google Shape;241;g296d31f0246_0_134"/>
          <p:cNvSpPr txBox="1"/>
          <p:nvPr/>
        </p:nvSpPr>
        <p:spPr>
          <a:xfrm>
            <a:off x="5782108" y="3304738"/>
            <a:ext cx="13644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Problem/Solution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highlight>
                <a:srgbClr val="C0C0C0"/>
              </a:highlight>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a:t>
            </a:r>
            <a:r>
              <a:rPr lang="en-US" sz="1200" i="0" u="none" strike="noStrike" cap="none">
                <a:solidFill>
                  <a:schemeClr val="dk1"/>
                </a:solidFill>
                <a:latin typeface="Calibri"/>
                <a:ea typeface="Calibri"/>
                <a:cs typeface="Calibri"/>
                <a:sym typeface="Calibri"/>
              </a:rPr>
              <a:t>/</a:t>
            </a:r>
            <a:r>
              <a:rPr lang="en-US" sz="1200" b="0" i="0" u="none" strike="noStrike" cap="none">
                <a:solidFill>
                  <a:schemeClr val="dk1"/>
                </a:solidFill>
                <a:latin typeface="Calibri"/>
                <a:ea typeface="Calibri"/>
                <a:cs typeface="Calibri"/>
                <a:sym typeface="Calibri"/>
              </a:rPr>
              <a:t>10</a:t>
            </a:r>
            <a:endParaRPr sz="1200" b="0" i="0" u="none" strike="noStrike" cap="none">
              <a:solidFill>
                <a:schemeClr val="dk1"/>
              </a:solidFill>
              <a:latin typeface="Calibri"/>
              <a:ea typeface="Calibri"/>
              <a:cs typeface="Calibri"/>
              <a:sym typeface="Calibri"/>
            </a:endParaRPr>
          </a:p>
        </p:txBody>
      </p:sp>
      <p:sp>
        <p:nvSpPr>
          <p:cNvPr id="242" name="Google Shape;242;g296d31f0246_0_134"/>
          <p:cNvSpPr txBox="1"/>
          <p:nvPr/>
        </p:nvSpPr>
        <p:spPr>
          <a:xfrm>
            <a:off x="5762142" y="5119299"/>
            <a:ext cx="1404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Value Proposition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Points: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243" name="Google Shape;243;g296d31f0246_0_134"/>
          <p:cNvSpPr txBox="1"/>
          <p:nvPr/>
        </p:nvSpPr>
        <p:spPr>
          <a:xfrm>
            <a:off x="5871659" y="6728234"/>
            <a:ext cx="1185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Communication</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sp>
        <p:nvSpPr>
          <p:cNvPr id="244" name="Google Shape;244;g296d31f0246_0_134"/>
          <p:cNvSpPr txBox="1"/>
          <p:nvPr/>
        </p:nvSpPr>
        <p:spPr>
          <a:xfrm>
            <a:off x="5871659" y="8171547"/>
            <a:ext cx="1185300" cy="790800"/>
          </a:xfrm>
          <a:prstGeom prst="rect">
            <a:avLst/>
          </a:prstGeom>
          <a:noFill/>
          <a:ln>
            <a:noFill/>
          </a:ln>
        </p:spPr>
        <p:txBody>
          <a:bodyPr spcFirstLastPara="1" wrap="square" lIns="51425" tIns="25700" rIns="51425" bIns="2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Time</a:t>
            </a:r>
            <a:endParaRPr sz="12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dk1"/>
                </a:solidFill>
                <a:latin typeface="Calibri"/>
                <a:ea typeface="Calibri"/>
                <a:cs typeface="Calibri"/>
                <a:sym typeface="Calibri"/>
              </a:rPr>
              <a:t> Points:</a:t>
            </a:r>
            <a:endParaRPr sz="1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_____/10</a:t>
            </a:r>
            <a:endParaRPr sz="1013" b="0" i="0" u="none" strike="noStrike" cap="none">
              <a:solidFill>
                <a:schemeClr val="dk1"/>
              </a:solidFill>
              <a:highlight>
                <a:srgbClr val="C0C0C0"/>
              </a:highlight>
              <a:latin typeface="Calibri"/>
              <a:ea typeface="Calibri"/>
              <a:cs typeface="Calibri"/>
              <a:sym typeface="Calibri"/>
            </a:endParaRPr>
          </a:p>
        </p:txBody>
      </p:sp>
      <p:cxnSp>
        <p:nvCxnSpPr>
          <p:cNvPr id="245" name="Google Shape;245;g296d31f0246_0_134"/>
          <p:cNvCxnSpPr/>
          <p:nvPr/>
        </p:nvCxnSpPr>
        <p:spPr>
          <a:xfrm>
            <a:off x="5575375" y="2764325"/>
            <a:ext cx="10500" cy="7307700"/>
          </a:xfrm>
          <a:prstGeom prst="straightConnector1">
            <a:avLst/>
          </a:prstGeom>
          <a:noFill/>
          <a:ln w="28575" cap="flat" cmpd="sng">
            <a:solidFill>
              <a:srgbClr val="7030A0"/>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884</Words>
  <Application>Microsoft Office PowerPoint</Application>
  <PresentationFormat>Custom</PresentationFormat>
  <Paragraphs>184</Paragraphs>
  <Slides>4</Slides>
  <Notes>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vt:i4>
      </vt:variant>
    </vt:vector>
  </HeadingPairs>
  <TitlesOfParts>
    <vt:vector size="8" baseType="lpstr">
      <vt:lpstr>Arial</vt:lpstr>
      <vt:lpstr>Calibri</vt:lpstr>
      <vt:lpstr>Office Theme</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Cubick</dc:creator>
  <cp:lastModifiedBy>Sheila Cubick</cp:lastModifiedBy>
  <cp:revision>1</cp:revision>
  <dcterms:created xsi:type="dcterms:W3CDTF">2023-11-02T19:34:35Z</dcterms:created>
  <dcterms:modified xsi:type="dcterms:W3CDTF">2026-08-17T20:26:07Z</dcterms:modified>
</cp:coreProperties>
</file>