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9" r:id="rId2"/>
  </p:sldMasterIdLst>
  <p:notesMasterIdLst>
    <p:notesMasterId r:id="rId7"/>
  </p:notesMasterIdLst>
  <p:sldIdLst>
    <p:sldId id="256" r:id="rId3"/>
    <p:sldId id="257" r:id="rId4"/>
    <p:sldId id="258" r:id="rId5"/>
    <p:sldId id="259" r:id="rId6"/>
  </p:sldIdLst>
  <p:sldSz cx="73152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2">
          <p15:clr>
            <a:srgbClr val="747775"/>
          </p15:clr>
        </p15:guide>
        <p15:guide id="2" pos="2304">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h+wf+DO955t+PzxYMNGB8gHrs+L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E69FB3-5947-8E45-2592-63EDEA1ADC2E}" name="Sheila Cubick" initials="SC" userId="S::scubick@ohiosci.org::cdebba87-4d6d-4e96-9533-e4e48bd4564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A585CB-C7FC-4FFA-9CD7-1B0BC082634B}" v="5" dt="2026-08-17T19:14:10.5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72"/>
        <p:guide pos="2304"/>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customschemas.google.com/relationships/presentationmetadata" Target="metadata"/><Relationship Id="rId5" Type="http://schemas.openxmlformats.org/officeDocument/2006/relationships/slide" Target="slides/slide3.xml"/><Relationship Id="rId15" Type="http://schemas.openxmlformats.org/officeDocument/2006/relationships/tableStyles" Target="tableStyles.xml"/><Relationship Id="rId4" Type="http://schemas.openxmlformats.org/officeDocument/2006/relationships/slide" Target="slides/slide2.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ila Cubick" userId="cdebba87-4d6d-4e96-9533-e4e48bd45646" providerId="ADAL" clId="{D2A585CB-C7FC-4FFA-9CD7-1B0BC082634B}"/>
    <pc:docChg chg="undo custSel modSld">
      <pc:chgData name="Sheila Cubick" userId="cdebba87-4d6d-4e96-9533-e4e48bd45646" providerId="ADAL" clId="{D2A585CB-C7FC-4FFA-9CD7-1B0BC082634B}" dt="2026-08-17T19:14:10.580" v="405" actId="20577"/>
      <pc:docMkLst>
        <pc:docMk/>
      </pc:docMkLst>
      <pc:sldChg chg="modSp mod">
        <pc:chgData name="Sheila Cubick" userId="cdebba87-4d6d-4e96-9533-e4e48bd45646" providerId="ADAL" clId="{D2A585CB-C7FC-4FFA-9CD7-1B0BC082634B}" dt="2026-08-17T19:14:10.580" v="405" actId="20577"/>
        <pc:sldMkLst>
          <pc:docMk/>
          <pc:sldMk cId="0" sldId="257"/>
        </pc:sldMkLst>
        <pc:spChg chg="mod">
          <ac:chgData name="Sheila Cubick" userId="cdebba87-4d6d-4e96-9533-e4e48bd45646" providerId="ADAL" clId="{D2A585CB-C7FC-4FFA-9CD7-1B0BC082634B}" dt="2026-08-10T17:24:42.368" v="376" actId="1076"/>
          <ac:spMkLst>
            <pc:docMk/>
            <pc:sldMk cId="0" sldId="257"/>
            <ac:spMk id="195" creationId="{00000000-0000-0000-0000-000000000000}"/>
          </ac:spMkLst>
        </pc:spChg>
        <pc:spChg chg="mod">
          <ac:chgData name="Sheila Cubick" userId="cdebba87-4d6d-4e96-9533-e4e48bd45646" providerId="ADAL" clId="{D2A585CB-C7FC-4FFA-9CD7-1B0BC082634B}" dt="2026-08-10T17:24:38.938" v="375" actId="1076"/>
          <ac:spMkLst>
            <pc:docMk/>
            <pc:sldMk cId="0" sldId="257"/>
            <ac:spMk id="196" creationId="{00000000-0000-0000-0000-000000000000}"/>
          </ac:spMkLst>
        </pc:spChg>
        <pc:spChg chg="mod">
          <ac:chgData name="Sheila Cubick" userId="cdebba87-4d6d-4e96-9533-e4e48bd45646" providerId="ADAL" clId="{D2A585CB-C7FC-4FFA-9CD7-1B0BC082634B}" dt="2026-08-17T19:14:10.580" v="405" actId="20577"/>
          <ac:spMkLst>
            <pc:docMk/>
            <pc:sldMk cId="0" sldId="257"/>
            <ac:spMk id="197" creationId="{00000000-0000-0000-0000-000000000000}"/>
          </ac:spMkLst>
        </pc:spChg>
        <pc:spChg chg="mod">
          <ac:chgData name="Sheila Cubick" userId="cdebba87-4d6d-4e96-9533-e4e48bd45646" providerId="ADAL" clId="{D2A585CB-C7FC-4FFA-9CD7-1B0BC082634B}" dt="2026-08-10T17:24:27.372" v="373" actId="1076"/>
          <ac:spMkLst>
            <pc:docMk/>
            <pc:sldMk cId="0" sldId="257"/>
            <ac:spMk id="198" creationId="{00000000-0000-0000-0000-000000000000}"/>
          </ac:spMkLst>
        </pc:spChg>
        <pc:spChg chg="mod">
          <ac:chgData name="Sheila Cubick" userId="cdebba87-4d6d-4e96-9533-e4e48bd45646" providerId="ADAL" clId="{D2A585CB-C7FC-4FFA-9CD7-1B0BC082634B}" dt="2026-08-10T17:24:10.955" v="370" actId="1076"/>
          <ac:spMkLst>
            <pc:docMk/>
            <pc:sldMk cId="0" sldId="257"/>
            <ac:spMk id="200" creationId="{00000000-0000-0000-0000-000000000000}"/>
          </ac:spMkLst>
        </pc:spChg>
        <pc:spChg chg="mod">
          <ac:chgData name="Sheila Cubick" userId="cdebba87-4d6d-4e96-9533-e4e48bd45646" providerId="ADAL" clId="{D2A585CB-C7FC-4FFA-9CD7-1B0BC082634B}" dt="2026-08-10T17:23:35.129" v="366" actId="1076"/>
          <ac:spMkLst>
            <pc:docMk/>
            <pc:sldMk cId="0" sldId="257"/>
            <ac:spMk id="203" creationId="{00000000-0000-0000-0000-000000000000}"/>
          </ac:spMkLst>
        </pc:spChg>
        <pc:spChg chg="mod">
          <ac:chgData name="Sheila Cubick" userId="cdebba87-4d6d-4e96-9533-e4e48bd45646" providerId="ADAL" clId="{D2A585CB-C7FC-4FFA-9CD7-1B0BC082634B}" dt="2026-08-10T17:23:16.585" v="364" actId="1076"/>
          <ac:spMkLst>
            <pc:docMk/>
            <pc:sldMk cId="0" sldId="257"/>
            <ac:spMk id="204" creationId="{00000000-0000-0000-0000-000000000000}"/>
          </ac:spMkLst>
        </pc:spChg>
        <pc:spChg chg="mod">
          <ac:chgData name="Sheila Cubick" userId="cdebba87-4d6d-4e96-9533-e4e48bd45646" providerId="ADAL" clId="{D2A585CB-C7FC-4FFA-9CD7-1B0BC082634B}" dt="2026-08-10T17:24:17.088" v="371" actId="1076"/>
          <ac:spMkLst>
            <pc:docMk/>
            <pc:sldMk cId="0" sldId="257"/>
            <ac:spMk id="205" creationId="{00000000-0000-0000-0000-000000000000}"/>
          </ac:spMkLst>
        </pc:spChg>
        <pc:cxnChg chg="mod">
          <ac:chgData name="Sheila Cubick" userId="cdebba87-4d6d-4e96-9533-e4e48bd45646" providerId="ADAL" clId="{D2A585CB-C7FC-4FFA-9CD7-1B0BC082634B}" dt="2026-08-10T17:23:06.463" v="361" actId="1076"/>
          <ac:cxnSpMkLst>
            <pc:docMk/>
            <pc:sldMk cId="0" sldId="257"/>
            <ac:cxnSpMk id="211" creationId="{00000000-0000-0000-0000-000000000000}"/>
          </ac:cxnSpMkLst>
        </pc:cxnChg>
        <pc:cxnChg chg="mod">
          <ac:chgData name="Sheila Cubick" userId="cdebba87-4d6d-4e96-9533-e4e48bd45646" providerId="ADAL" clId="{D2A585CB-C7FC-4FFA-9CD7-1B0BC082634B}" dt="2026-08-10T17:23:39.849" v="367" actId="1076"/>
          <ac:cxnSpMkLst>
            <pc:docMk/>
            <pc:sldMk cId="0" sldId="257"/>
            <ac:cxnSpMk id="212" creationId="{00000000-0000-0000-0000-000000000000}"/>
          </ac:cxnSpMkLst>
        </pc:cxnChg>
        <pc:cxnChg chg="mod">
          <ac:chgData name="Sheila Cubick" userId="cdebba87-4d6d-4e96-9533-e4e48bd45646" providerId="ADAL" clId="{D2A585CB-C7FC-4FFA-9CD7-1B0BC082634B}" dt="2026-08-10T17:24:30.400" v="374" actId="1076"/>
          <ac:cxnSpMkLst>
            <pc:docMk/>
            <pc:sldMk cId="0" sldId="257"/>
            <ac:cxnSpMk id="213" creationId="{00000000-0000-0000-0000-000000000000}"/>
          </ac:cxnSpMkLst>
        </pc:cxnChg>
        <pc:cxnChg chg="mod">
          <ac:chgData name="Sheila Cubick" userId="cdebba87-4d6d-4e96-9533-e4e48bd45646" providerId="ADAL" clId="{D2A585CB-C7FC-4FFA-9CD7-1B0BC082634B}" dt="2026-08-10T17:35:54.721" v="399" actId="14100"/>
          <ac:cxnSpMkLst>
            <pc:docMk/>
            <pc:sldMk cId="0" sldId="257"/>
            <ac:cxnSpMk id="215" creationId="{00000000-0000-0000-0000-000000000000}"/>
          </ac:cxnSpMkLst>
        </pc:cxnChg>
      </pc:sldChg>
      <pc:sldChg chg="addSp modSp mod addCm delCm modCm">
        <pc:chgData name="Sheila Cubick" userId="cdebba87-4d6d-4e96-9533-e4e48bd45646" providerId="ADAL" clId="{D2A585CB-C7FC-4FFA-9CD7-1B0BC082634B}" dt="2026-08-17T19:08:31.769" v="403"/>
        <pc:sldMkLst>
          <pc:docMk/>
          <pc:sldMk cId="0" sldId="258"/>
        </pc:sldMkLst>
        <pc:spChg chg="mod">
          <ac:chgData name="Sheila Cubick" userId="cdebba87-4d6d-4e96-9533-e4e48bd45646" providerId="ADAL" clId="{D2A585CB-C7FC-4FFA-9CD7-1B0BC082634B}" dt="2026-08-10T17:30:09.942" v="383" actId="1076"/>
          <ac:spMkLst>
            <pc:docMk/>
            <pc:sldMk cId="0" sldId="258"/>
            <ac:spMk id="221" creationId="{00000000-0000-0000-0000-000000000000}"/>
          </ac:spMkLst>
        </pc:spChg>
        <pc:spChg chg="mod">
          <ac:chgData name="Sheila Cubick" userId="cdebba87-4d6d-4e96-9533-e4e48bd45646" providerId="ADAL" clId="{D2A585CB-C7FC-4FFA-9CD7-1B0BC082634B}" dt="2026-08-10T17:31:53.405" v="397" actId="1076"/>
          <ac:spMkLst>
            <pc:docMk/>
            <pc:sldMk cId="0" sldId="258"/>
            <ac:spMk id="222" creationId="{00000000-0000-0000-0000-000000000000}"/>
          </ac:spMkLst>
        </pc:spChg>
        <pc:spChg chg="mod">
          <ac:chgData name="Sheila Cubick" userId="cdebba87-4d6d-4e96-9533-e4e48bd45646" providerId="ADAL" clId="{D2A585CB-C7FC-4FFA-9CD7-1B0BC082634B}" dt="2026-08-10T17:30:12.772" v="384" actId="1076"/>
          <ac:spMkLst>
            <pc:docMk/>
            <pc:sldMk cId="0" sldId="258"/>
            <ac:spMk id="223" creationId="{00000000-0000-0000-0000-000000000000}"/>
          </ac:spMkLst>
        </pc:spChg>
        <pc:spChg chg="mod">
          <ac:chgData name="Sheila Cubick" userId="cdebba87-4d6d-4e96-9533-e4e48bd45646" providerId="ADAL" clId="{D2A585CB-C7FC-4FFA-9CD7-1B0BC082634B}" dt="2026-08-10T17:29:56.737" v="380" actId="1076"/>
          <ac:spMkLst>
            <pc:docMk/>
            <pc:sldMk cId="0" sldId="258"/>
            <ac:spMk id="226" creationId="{00000000-0000-0000-0000-000000000000}"/>
          </ac:spMkLst>
        </pc:spChg>
        <pc:spChg chg="mod">
          <ac:chgData name="Sheila Cubick" userId="cdebba87-4d6d-4e96-9533-e4e48bd45646" providerId="ADAL" clId="{D2A585CB-C7FC-4FFA-9CD7-1B0BC082634B}" dt="2026-08-10T17:31:58.448" v="398" actId="1076"/>
          <ac:spMkLst>
            <pc:docMk/>
            <pc:sldMk cId="0" sldId="258"/>
            <ac:spMk id="227" creationId="{00000000-0000-0000-0000-000000000000}"/>
          </ac:spMkLst>
        </pc:spChg>
        <pc:spChg chg="mod">
          <ac:chgData name="Sheila Cubick" userId="cdebba87-4d6d-4e96-9533-e4e48bd45646" providerId="ADAL" clId="{D2A585CB-C7FC-4FFA-9CD7-1B0BC082634B}" dt="2026-08-17T19:08:08.586" v="401" actId="6549"/>
          <ac:spMkLst>
            <pc:docMk/>
            <pc:sldMk cId="0" sldId="258"/>
            <ac:spMk id="231" creationId="{00000000-0000-0000-0000-000000000000}"/>
          </ac:spMkLst>
        </pc:spChg>
        <pc:picChg chg="add mod">
          <ac:chgData name="Sheila Cubick" userId="cdebba87-4d6d-4e96-9533-e4e48bd45646" providerId="ADAL" clId="{D2A585CB-C7FC-4FFA-9CD7-1B0BC082634B}" dt="2026-08-10T17:31:38.934" v="396" actId="1076"/>
          <ac:picMkLst>
            <pc:docMk/>
            <pc:sldMk cId="0" sldId="258"/>
            <ac:picMk id="5" creationId="{231C2B26-1450-15AB-1021-E90C8695A90D}"/>
          </ac:picMkLst>
        </pc:picChg>
        <pc:cxnChg chg="mod">
          <ac:chgData name="Sheila Cubick" userId="cdebba87-4d6d-4e96-9533-e4e48bd45646" providerId="ADAL" clId="{D2A585CB-C7FC-4FFA-9CD7-1B0BC082634B}" dt="2026-08-10T17:29:42.784" v="377" actId="1076"/>
          <ac:cxnSpMkLst>
            <pc:docMk/>
            <pc:sldMk cId="0" sldId="258"/>
            <ac:cxnSpMk id="224" creationId="{00000000-0000-0000-0000-000000000000}"/>
          </ac:cxnSpMkLst>
        </pc:cxnChg>
        <pc:cxnChg chg="mod">
          <ac:chgData name="Sheila Cubick" userId="cdebba87-4d6d-4e96-9533-e4e48bd45646" providerId="ADAL" clId="{D2A585CB-C7FC-4FFA-9CD7-1B0BC082634B}" dt="2026-08-10T17:30:03.552" v="382" actId="1076"/>
          <ac:cxnSpMkLst>
            <pc:docMk/>
            <pc:sldMk cId="0" sldId="258"/>
            <ac:cxnSpMk id="225" creationId="{00000000-0000-0000-0000-000000000000}"/>
          </ac:cxnSpMkLst>
        </pc:cxnChg>
        <pc:cxnChg chg="mod">
          <ac:chgData name="Sheila Cubick" userId="cdebba87-4d6d-4e96-9533-e4e48bd45646" providerId="ADAL" clId="{D2A585CB-C7FC-4FFA-9CD7-1B0BC082634B}" dt="2026-08-10T17:30:30.553" v="388" actId="1076"/>
          <ac:cxnSpMkLst>
            <pc:docMk/>
            <pc:sldMk cId="0" sldId="258"/>
            <ac:cxnSpMk id="228" creationId="{00000000-0000-0000-0000-000000000000}"/>
          </ac:cxnSpMkLst>
        </pc:cxnChg>
        <pc:cxnChg chg="mod">
          <ac:chgData name="Sheila Cubick" userId="cdebba87-4d6d-4e96-9533-e4e48bd45646" providerId="ADAL" clId="{D2A585CB-C7FC-4FFA-9CD7-1B0BC082634B}" dt="2026-08-10T17:30:25.928" v="387" actId="14100"/>
          <ac:cxnSpMkLst>
            <pc:docMk/>
            <pc:sldMk cId="0" sldId="258"/>
            <ac:cxnSpMk id="229" creationId="{00000000-0000-0000-0000-000000000000}"/>
          </ac:cxnSpMkLst>
        </pc:cxnChg>
        <pc:extLst>
          <p:ext xmlns:p="http://schemas.openxmlformats.org/presentationml/2006/main" uri="{D6D511B9-2390-475A-947B-AFAB55BFBCF1}">
            <pc226:cmChg xmlns:pc226="http://schemas.microsoft.com/office/powerpoint/2022/06/main/command" chg="add del mod">
              <pc226:chgData name="Sheila Cubick" userId="cdebba87-4d6d-4e96-9533-e4e48bd45646" providerId="ADAL" clId="{D2A585CB-C7FC-4FFA-9CD7-1B0BC082634B}" dt="2026-08-17T19:08:31.769" v="403"/>
              <pc2:cmMkLst xmlns:pc2="http://schemas.microsoft.com/office/powerpoint/2019/9/main/command">
                <pc:docMk/>
                <pc:sldMk cId="0" sldId="258"/>
                <pc2:cmMk id="{3FD9601F-7AC9-44FD-A82C-7B9D3257FF06}"/>
              </pc2:cmMkLst>
            </pc226:cmChg>
          </p:ext>
        </pc:extLst>
      </pc:sldChg>
      <pc:sldChg chg="modSp mod">
        <pc:chgData name="Sheila Cubick" userId="cdebba87-4d6d-4e96-9533-e4e48bd45646" providerId="ADAL" clId="{D2A585CB-C7FC-4FFA-9CD7-1B0BC082634B}" dt="2026-08-10T17:40:56.060" v="400" actId="6549"/>
        <pc:sldMkLst>
          <pc:docMk/>
          <pc:sldMk cId="0" sldId="259"/>
        </pc:sldMkLst>
        <pc:spChg chg="mod">
          <ac:chgData name="Sheila Cubick" userId="cdebba87-4d6d-4e96-9533-e4e48bd45646" providerId="ADAL" clId="{D2A585CB-C7FC-4FFA-9CD7-1B0BC082634B}" dt="2026-08-10T17:40:56.060" v="400" actId="6549"/>
          <ac:spMkLst>
            <pc:docMk/>
            <pc:sldMk cId="0" sldId="259"/>
            <ac:spMk id="236" creationId="{00000000-0000-0000-0000-000000000000}"/>
          </ac:spMkLst>
        </pc:spChg>
      </pc:sldChg>
    </pc:docChg>
  </pc:docChgLst>
  <pc:docChgLst>
    <pc:chgData name="Sheila Cubick" userId="cdebba87-4d6d-4e96-9533-e4e48bd45646" providerId="ADAL" clId="{259D226A-C65A-46D3-9BC9-7345EBD0EF8C}"/>
    <pc:docChg chg="custSel modSld">
      <pc:chgData name="Sheila Cubick" userId="cdebba87-4d6d-4e96-9533-e4e48bd45646" providerId="ADAL" clId="{259D226A-C65A-46D3-9BC9-7345EBD0EF8C}" dt="2025-07-28T18:51:17.421" v="94" actId="20577"/>
      <pc:docMkLst>
        <pc:docMk/>
      </pc:docMkLst>
      <pc:sldChg chg="modSp mod">
        <pc:chgData name="Sheila Cubick" userId="cdebba87-4d6d-4e96-9533-e4e48bd45646" providerId="ADAL" clId="{259D226A-C65A-46D3-9BC9-7345EBD0EF8C}" dt="2025-07-25T21:43:45.510" v="54" actId="20577"/>
        <pc:sldMkLst>
          <pc:docMk/>
          <pc:sldMk cId="0" sldId="256"/>
        </pc:sldMkLst>
        <pc:spChg chg="mod">
          <ac:chgData name="Sheila Cubick" userId="cdebba87-4d6d-4e96-9533-e4e48bd45646" providerId="ADAL" clId="{259D226A-C65A-46D3-9BC9-7345EBD0EF8C}" dt="2025-07-24T21:13:09.002" v="44" actId="208"/>
          <ac:spMkLst>
            <pc:docMk/>
            <pc:sldMk cId="0" sldId="256"/>
            <ac:spMk id="159" creationId="{00000000-0000-0000-0000-000000000000}"/>
          </ac:spMkLst>
        </pc:spChg>
        <pc:spChg chg="mod">
          <ac:chgData name="Sheila Cubick" userId="cdebba87-4d6d-4e96-9533-e4e48bd45646" providerId="ADAL" clId="{259D226A-C65A-46D3-9BC9-7345EBD0EF8C}" dt="2025-07-24T21:13:00.206" v="42" actId="208"/>
          <ac:spMkLst>
            <pc:docMk/>
            <pc:sldMk cId="0" sldId="256"/>
            <ac:spMk id="160" creationId="{00000000-0000-0000-0000-000000000000}"/>
          </ac:spMkLst>
        </pc:spChg>
        <pc:spChg chg="mod">
          <ac:chgData name="Sheila Cubick" userId="cdebba87-4d6d-4e96-9533-e4e48bd45646" providerId="ADAL" clId="{259D226A-C65A-46D3-9BC9-7345EBD0EF8C}" dt="2025-07-24T21:15:33.396" v="51" actId="207"/>
          <ac:spMkLst>
            <pc:docMk/>
            <pc:sldMk cId="0" sldId="256"/>
            <ac:spMk id="165" creationId="{00000000-0000-0000-0000-000000000000}"/>
          </ac:spMkLst>
        </pc:spChg>
        <pc:spChg chg="mod">
          <ac:chgData name="Sheila Cubick" userId="cdebba87-4d6d-4e96-9533-e4e48bd45646" providerId="ADAL" clId="{259D226A-C65A-46D3-9BC9-7345EBD0EF8C}" dt="2025-07-24T21:12:53.302" v="40" actId="208"/>
          <ac:spMkLst>
            <pc:docMk/>
            <pc:sldMk cId="0" sldId="256"/>
            <ac:spMk id="178" creationId="{00000000-0000-0000-0000-000000000000}"/>
          </ac:spMkLst>
        </pc:spChg>
        <pc:spChg chg="mod">
          <ac:chgData name="Sheila Cubick" userId="cdebba87-4d6d-4e96-9533-e4e48bd45646" providerId="ADAL" clId="{259D226A-C65A-46D3-9BC9-7345EBD0EF8C}" dt="2025-07-25T21:43:45.510" v="54" actId="20577"/>
          <ac:spMkLst>
            <pc:docMk/>
            <pc:sldMk cId="0" sldId="256"/>
            <ac:spMk id="183" creationId="{00000000-0000-0000-0000-000000000000}"/>
          </ac:spMkLst>
        </pc:spChg>
        <pc:cxnChg chg="mod">
          <ac:chgData name="Sheila Cubick" userId="cdebba87-4d6d-4e96-9533-e4e48bd45646" providerId="ADAL" clId="{259D226A-C65A-46D3-9BC9-7345EBD0EF8C}" dt="2025-07-24T21:12:57.090" v="41" actId="208"/>
          <ac:cxnSpMkLst>
            <pc:docMk/>
            <pc:sldMk cId="0" sldId="256"/>
            <ac:cxnSpMk id="175" creationId="{00000000-0000-0000-0000-000000000000}"/>
          </ac:cxnSpMkLst>
        </pc:cxnChg>
        <pc:cxnChg chg="mod">
          <ac:chgData name="Sheila Cubick" userId="cdebba87-4d6d-4e96-9533-e4e48bd45646" providerId="ADAL" clId="{259D226A-C65A-46D3-9BC9-7345EBD0EF8C}" dt="2025-07-24T21:13:05.344" v="43" actId="208"/>
          <ac:cxnSpMkLst>
            <pc:docMk/>
            <pc:sldMk cId="0" sldId="256"/>
            <ac:cxnSpMk id="176" creationId="{00000000-0000-0000-0000-000000000000}"/>
          </ac:cxnSpMkLst>
        </pc:cxnChg>
      </pc:sldChg>
      <pc:sldChg chg="modSp mod">
        <pc:chgData name="Sheila Cubick" userId="cdebba87-4d6d-4e96-9533-e4e48bd45646" providerId="ADAL" clId="{259D226A-C65A-46D3-9BC9-7345EBD0EF8C}" dt="2025-07-25T21:44:20.253" v="70" actId="20577"/>
        <pc:sldMkLst>
          <pc:docMk/>
          <pc:sldMk cId="0" sldId="257"/>
        </pc:sldMkLst>
        <pc:spChg chg="mod">
          <ac:chgData name="Sheila Cubick" userId="cdebba87-4d6d-4e96-9533-e4e48bd45646" providerId="ADAL" clId="{259D226A-C65A-46D3-9BC9-7345EBD0EF8C}" dt="2025-07-25T21:44:20.253" v="70" actId="20577"/>
          <ac:spMkLst>
            <pc:docMk/>
            <pc:sldMk cId="0" sldId="257"/>
            <ac:spMk id="197" creationId="{00000000-0000-0000-0000-000000000000}"/>
          </ac:spMkLst>
        </pc:spChg>
        <pc:spChg chg="mod">
          <ac:chgData name="Sheila Cubick" userId="cdebba87-4d6d-4e96-9533-e4e48bd45646" providerId="ADAL" clId="{259D226A-C65A-46D3-9BC9-7345EBD0EF8C}" dt="2025-07-24T21:15:22.835" v="50" actId="207"/>
          <ac:spMkLst>
            <pc:docMk/>
            <pc:sldMk cId="0" sldId="257"/>
            <ac:spMk id="202" creationId="{00000000-0000-0000-0000-000000000000}"/>
          </ac:spMkLst>
        </pc:spChg>
        <pc:cxnChg chg="mod">
          <ac:chgData name="Sheila Cubick" userId="cdebba87-4d6d-4e96-9533-e4e48bd45646" providerId="ADAL" clId="{259D226A-C65A-46D3-9BC9-7345EBD0EF8C}" dt="2025-07-24T21:13:28.035" v="49" actId="208"/>
          <ac:cxnSpMkLst>
            <pc:docMk/>
            <pc:sldMk cId="0" sldId="257"/>
            <ac:cxnSpMk id="211" creationId="{00000000-0000-0000-0000-000000000000}"/>
          </ac:cxnSpMkLst>
        </pc:cxnChg>
        <pc:cxnChg chg="mod">
          <ac:chgData name="Sheila Cubick" userId="cdebba87-4d6d-4e96-9533-e4e48bd45646" providerId="ADAL" clId="{259D226A-C65A-46D3-9BC9-7345EBD0EF8C}" dt="2025-07-24T21:13:24.245" v="48" actId="208"/>
          <ac:cxnSpMkLst>
            <pc:docMk/>
            <pc:sldMk cId="0" sldId="257"/>
            <ac:cxnSpMk id="212" creationId="{00000000-0000-0000-0000-000000000000}"/>
          </ac:cxnSpMkLst>
        </pc:cxnChg>
        <pc:cxnChg chg="mod">
          <ac:chgData name="Sheila Cubick" userId="cdebba87-4d6d-4e96-9533-e4e48bd45646" providerId="ADAL" clId="{259D226A-C65A-46D3-9BC9-7345EBD0EF8C}" dt="2025-07-24T21:13:21.522" v="47" actId="208"/>
          <ac:cxnSpMkLst>
            <pc:docMk/>
            <pc:sldMk cId="0" sldId="257"/>
            <ac:cxnSpMk id="213" creationId="{00000000-0000-0000-0000-000000000000}"/>
          </ac:cxnSpMkLst>
        </pc:cxnChg>
        <pc:cxnChg chg="mod">
          <ac:chgData name="Sheila Cubick" userId="cdebba87-4d6d-4e96-9533-e4e48bd45646" providerId="ADAL" clId="{259D226A-C65A-46D3-9BC9-7345EBD0EF8C}" dt="2025-07-24T21:13:15.831" v="45" actId="208"/>
          <ac:cxnSpMkLst>
            <pc:docMk/>
            <pc:sldMk cId="0" sldId="257"/>
            <ac:cxnSpMk id="214" creationId="{00000000-0000-0000-0000-000000000000}"/>
          </ac:cxnSpMkLst>
        </pc:cxnChg>
        <pc:cxnChg chg="mod">
          <ac:chgData name="Sheila Cubick" userId="cdebba87-4d6d-4e96-9533-e4e48bd45646" providerId="ADAL" clId="{259D226A-C65A-46D3-9BC9-7345EBD0EF8C}" dt="2025-07-24T21:13:18.385" v="46" actId="208"/>
          <ac:cxnSpMkLst>
            <pc:docMk/>
            <pc:sldMk cId="0" sldId="257"/>
            <ac:cxnSpMk id="215" creationId="{00000000-0000-0000-0000-000000000000}"/>
          </ac:cxnSpMkLst>
        </pc:cxnChg>
      </pc:sldChg>
      <pc:sldChg chg="modSp mod">
        <pc:chgData name="Sheila Cubick" userId="cdebba87-4d6d-4e96-9533-e4e48bd45646" providerId="ADAL" clId="{259D226A-C65A-46D3-9BC9-7345EBD0EF8C}" dt="2025-07-25T21:44:43.649" v="86" actId="20577"/>
        <pc:sldMkLst>
          <pc:docMk/>
          <pc:sldMk cId="0" sldId="258"/>
        </pc:sldMkLst>
        <pc:spChg chg="mod">
          <ac:chgData name="Sheila Cubick" userId="cdebba87-4d6d-4e96-9533-e4e48bd45646" providerId="ADAL" clId="{259D226A-C65A-46D3-9BC9-7345EBD0EF8C}" dt="2025-07-25T21:44:43.649" v="86" actId="20577"/>
          <ac:spMkLst>
            <pc:docMk/>
            <pc:sldMk cId="0" sldId="258"/>
            <ac:spMk id="221" creationId="{00000000-0000-0000-0000-000000000000}"/>
          </ac:spMkLst>
        </pc:spChg>
        <pc:cxnChg chg="mod">
          <ac:chgData name="Sheila Cubick" userId="cdebba87-4d6d-4e96-9533-e4e48bd45646" providerId="ADAL" clId="{259D226A-C65A-46D3-9BC9-7345EBD0EF8C}" dt="2025-07-24T21:12:38.011" v="36" actId="208"/>
          <ac:cxnSpMkLst>
            <pc:docMk/>
            <pc:sldMk cId="0" sldId="258"/>
            <ac:cxnSpMk id="224" creationId="{00000000-0000-0000-0000-000000000000}"/>
          </ac:cxnSpMkLst>
        </pc:cxnChg>
        <pc:cxnChg chg="mod">
          <ac:chgData name="Sheila Cubick" userId="cdebba87-4d6d-4e96-9533-e4e48bd45646" providerId="ADAL" clId="{259D226A-C65A-46D3-9BC9-7345EBD0EF8C}" dt="2025-07-24T21:12:41.102" v="37" actId="208"/>
          <ac:cxnSpMkLst>
            <pc:docMk/>
            <pc:sldMk cId="0" sldId="258"/>
            <ac:cxnSpMk id="225" creationId="{00000000-0000-0000-0000-000000000000}"/>
          </ac:cxnSpMkLst>
        </pc:cxnChg>
        <pc:cxnChg chg="mod">
          <ac:chgData name="Sheila Cubick" userId="cdebba87-4d6d-4e96-9533-e4e48bd45646" providerId="ADAL" clId="{259D226A-C65A-46D3-9BC9-7345EBD0EF8C}" dt="2025-07-24T21:12:44.068" v="38" actId="208"/>
          <ac:cxnSpMkLst>
            <pc:docMk/>
            <pc:sldMk cId="0" sldId="258"/>
            <ac:cxnSpMk id="228" creationId="{00000000-0000-0000-0000-000000000000}"/>
          </ac:cxnSpMkLst>
        </pc:cxnChg>
        <pc:cxnChg chg="mod">
          <ac:chgData name="Sheila Cubick" userId="cdebba87-4d6d-4e96-9533-e4e48bd45646" providerId="ADAL" clId="{259D226A-C65A-46D3-9BC9-7345EBD0EF8C}" dt="2025-07-24T21:12:47.190" v="39" actId="208"/>
          <ac:cxnSpMkLst>
            <pc:docMk/>
            <pc:sldMk cId="0" sldId="258"/>
            <ac:cxnSpMk id="229" creationId="{00000000-0000-0000-0000-000000000000}"/>
          </ac:cxnSpMkLst>
        </pc:cxnChg>
      </pc:sldChg>
      <pc:sldChg chg="modSp mod">
        <pc:chgData name="Sheila Cubick" userId="cdebba87-4d6d-4e96-9533-e4e48bd45646" providerId="ADAL" clId="{259D226A-C65A-46D3-9BC9-7345EBD0EF8C}" dt="2025-07-28T18:51:17.421" v="94" actId="20577"/>
        <pc:sldMkLst>
          <pc:docMk/>
          <pc:sldMk cId="0" sldId="259"/>
        </pc:sldMkLst>
        <pc:spChg chg="mod">
          <ac:chgData name="Sheila Cubick" userId="cdebba87-4d6d-4e96-9533-e4e48bd45646" providerId="ADAL" clId="{259D226A-C65A-46D3-9BC9-7345EBD0EF8C}" dt="2025-07-28T18:51:17.421" v="94" actId="20577"/>
          <ac:spMkLst>
            <pc:docMk/>
            <pc:sldMk cId="0" sldId="259"/>
            <ac:spMk id="238" creationId="{00000000-0000-0000-0000-000000000000}"/>
          </ac:spMkLst>
        </pc:spChg>
        <pc:spChg chg="mod">
          <ac:chgData name="Sheila Cubick" userId="cdebba87-4d6d-4e96-9533-e4e48bd45646" providerId="ADAL" clId="{259D226A-C65A-46D3-9BC9-7345EBD0EF8C}" dt="2025-07-24T21:12:30.869" v="35" actId="208"/>
          <ac:spMkLst>
            <pc:docMk/>
            <pc:sldMk cId="0" sldId="259"/>
            <ac:spMk id="240" creationId="{00000000-0000-0000-0000-000000000000}"/>
          </ac:spMkLst>
        </pc:spChg>
        <pc:spChg chg="mod">
          <ac:chgData name="Sheila Cubick" userId="cdebba87-4d6d-4e96-9533-e4e48bd45646" providerId="ADAL" clId="{259D226A-C65A-46D3-9BC9-7345EBD0EF8C}" dt="2025-07-24T21:15:43.935" v="52" actId="207"/>
          <ac:spMkLst>
            <pc:docMk/>
            <pc:sldMk cId="0" sldId="259"/>
            <ac:spMk id="249" creationId="{00000000-0000-0000-0000-000000000000}"/>
          </ac:spMkLst>
        </pc:spChg>
        <pc:cxnChg chg="mod">
          <ac:chgData name="Sheila Cubick" userId="cdebba87-4d6d-4e96-9533-e4e48bd45646" providerId="ADAL" clId="{259D226A-C65A-46D3-9BC9-7345EBD0EF8C}" dt="2025-07-24T21:12:27.002" v="34" actId="208"/>
          <ac:cxnSpMkLst>
            <pc:docMk/>
            <pc:sldMk cId="0" sldId="259"/>
            <ac:cxnSpMk id="245" creationId="{00000000-0000-0000-0000-000000000000}"/>
          </ac:cxnSpMkLst>
        </pc:cxnChg>
        <pc:cxnChg chg="mod">
          <ac:chgData name="Sheila Cubick" userId="cdebba87-4d6d-4e96-9533-e4e48bd45646" providerId="ADAL" clId="{259D226A-C65A-46D3-9BC9-7345EBD0EF8C}" dt="2025-07-24T21:12:22.694" v="33" actId="208"/>
          <ac:cxnSpMkLst>
            <pc:docMk/>
            <pc:sldMk cId="0" sldId="259"/>
            <ac:cxnSpMk id="246" creationId="{00000000-0000-0000-0000-000000000000}"/>
          </ac:cxnSpMkLst>
        </pc:cxnChg>
        <pc:cxnChg chg="mod">
          <ac:chgData name="Sheila Cubick" userId="cdebba87-4d6d-4e96-9533-e4e48bd45646" providerId="ADAL" clId="{259D226A-C65A-46D3-9BC9-7345EBD0EF8C}" dt="2025-07-24T21:12:19.596" v="32" actId="208"/>
          <ac:cxnSpMkLst>
            <pc:docMk/>
            <pc:sldMk cId="0" sldId="259"/>
            <ac:cxnSpMk id="247" creationId="{00000000-0000-0000-0000-000000000000}"/>
          </ac:cxnSpMkLst>
        </pc:cxnChg>
        <pc:cxnChg chg="mod">
          <ac:chgData name="Sheila Cubick" userId="cdebba87-4d6d-4e96-9533-e4e48bd45646" providerId="ADAL" clId="{259D226A-C65A-46D3-9BC9-7345EBD0EF8C}" dt="2025-07-24T21:12:14.141" v="30" actId="208"/>
          <ac:cxnSpMkLst>
            <pc:docMk/>
            <pc:sldMk cId="0" sldId="259"/>
            <ac:cxnSpMk id="255" creationId="{00000000-0000-0000-0000-000000000000}"/>
          </ac:cxnSpMkLst>
        </pc:cxnChg>
        <pc:cxnChg chg="mod">
          <ac:chgData name="Sheila Cubick" userId="cdebba87-4d6d-4e96-9533-e4e48bd45646" providerId="ADAL" clId="{259D226A-C65A-46D3-9BC9-7345EBD0EF8C}" dt="2025-07-24T21:12:16.860" v="31" actId="208"/>
          <ac:cxnSpMkLst>
            <pc:docMk/>
            <pc:sldMk cId="0" sldId="259"/>
            <ac:cxnSpMk id="260" creationId="{00000000-0000-0000-0000-0000000000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06269" y="1143000"/>
            <a:ext cx="22455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1:notes"/>
          <p:cNvSpPr>
            <a:spLocks noGrp="1" noRot="1" noChangeAspect="1"/>
          </p:cNvSpPr>
          <p:nvPr>
            <p:ph type="sldImg" idx="2"/>
          </p:nvPr>
        </p:nvSpPr>
        <p:spPr>
          <a:xfrm>
            <a:off x="2306638" y="1143000"/>
            <a:ext cx="22447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notes"/>
          <p:cNvSpPr txBox="1">
            <a:spLocks noGrp="1"/>
          </p:cNvSpPr>
          <p:nvPr>
            <p:ph type="body" idx="1"/>
          </p:nvPr>
        </p:nvSpPr>
        <p:spPr>
          <a:xfrm>
            <a:off x="708650" y="4451975"/>
            <a:ext cx="5669275" cy="42176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93" name="Google Shape;193;p2:notes"/>
          <p:cNvSpPr>
            <a:spLocks noGrp="1" noRot="1" noChangeAspect="1"/>
          </p:cNvSpPr>
          <p:nvPr>
            <p:ph type="sldImg" idx="2"/>
          </p:nvPr>
        </p:nvSpPr>
        <p:spPr>
          <a:xfrm>
            <a:off x="2265363" y="703263"/>
            <a:ext cx="2557462" cy="3514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96d6460947_0_0:notes"/>
          <p:cNvSpPr>
            <a:spLocks noGrp="1" noRot="1" noChangeAspect="1"/>
          </p:cNvSpPr>
          <p:nvPr>
            <p:ph type="sldImg" idx="2"/>
          </p:nvPr>
        </p:nvSpPr>
        <p:spPr>
          <a:xfrm>
            <a:off x="2306638" y="1143000"/>
            <a:ext cx="22447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g296d646094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g296d646094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96d31f0246_0_134:notes"/>
          <p:cNvSpPr txBox="1">
            <a:spLocks noGrp="1"/>
          </p:cNvSpPr>
          <p:nvPr>
            <p:ph type="body" idx="1"/>
          </p:nvPr>
        </p:nvSpPr>
        <p:spPr>
          <a:xfrm>
            <a:off x="685790" y="4343390"/>
            <a:ext cx="5486400" cy="4114800"/>
          </a:xfrm>
          <a:prstGeom prst="rect">
            <a:avLst/>
          </a:prstGeom>
          <a:noFill/>
          <a:ln>
            <a:noFill/>
          </a:ln>
        </p:spPr>
        <p:txBody>
          <a:bodyPr spcFirstLastPara="1" wrap="square" lIns="88725" tIns="88725" rIns="88725" bIns="88725" anchor="t" anchorCtr="0">
            <a:noAutofit/>
          </a:bodyPr>
          <a:lstStyle/>
          <a:p>
            <a:pPr marL="0" lvl="0" indent="0" algn="l" rtl="0">
              <a:lnSpc>
                <a:spcPct val="100000"/>
              </a:lnSpc>
              <a:spcBef>
                <a:spcPts val="0"/>
              </a:spcBef>
              <a:spcAft>
                <a:spcPts val="0"/>
              </a:spcAft>
              <a:buSzPts val="1100"/>
              <a:buNone/>
            </a:pPr>
            <a:endParaRPr/>
          </a:p>
        </p:txBody>
      </p:sp>
      <p:sp>
        <p:nvSpPr>
          <p:cNvPr id="234" name="Google Shape;234;g296d31f0246_0_134:notes"/>
          <p:cNvSpPr>
            <a:spLocks noGrp="1" noRot="1" noChangeAspect="1"/>
          </p:cNvSpPr>
          <p:nvPr>
            <p:ph type="sldImg" idx="2"/>
          </p:nvPr>
        </p:nvSpPr>
        <p:spPr>
          <a:xfrm>
            <a:off x="2182813" y="685800"/>
            <a:ext cx="24923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548640" y="1646132"/>
            <a:ext cx="6217800" cy="350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375"/>
              <a:buFont typeface="Calibri"/>
              <a:buNone/>
              <a:defRPr sz="33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
          <p:cNvSpPr txBox="1">
            <a:spLocks noGrp="1"/>
          </p:cNvSpPr>
          <p:nvPr>
            <p:ph type="subTitle" idx="1"/>
          </p:nvPr>
        </p:nvSpPr>
        <p:spPr>
          <a:xfrm>
            <a:off x="914400" y="5282989"/>
            <a:ext cx="5486400" cy="2428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350"/>
              <a:buNone/>
              <a:defRPr sz="1350"/>
            </a:lvl1pPr>
            <a:lvl2pPr lvl="1" algn="ctr">
              <a:lnSpc>
                <a:spcPct val="90000"/>
              </a:lnSpc>
              <a:spcBef>
                <a:spcPts val="500"/>
              </a:spcBef>
              <a:spcAft>
                <a:spcPts val="0"/>
              </a:spcAft>
              <a:buClr>
                <a:schemeClr val="dk1"/>
              </a:buClr>
              <a:buSzPts val="1125"/>
              <a:buNone/>
              <a:defRPr sz="1125"/>
            </a:lvl2pPr>
            <a:lvl3pPr lvl="2" algn="ctr">
              <a:lnSpc>
                <a:spcPct val="90000"/>
              </a:lnSpc>
              <a:spcBef>
                <a:spcPts val="500"/>
              </a:spcBef>
              <a:spcAft>
                <a:spcPts val="0"/>
              </a:spcAft>
              <a:buClr>
                <a:schemeClr val="dk1"/>
              </a:buClr>
              <a:buSzPts val="1013"/>
              <a:buNone/>
              <a:defRPr sz="1013"/>
            </a:lvl3pPr>
            <a:lvl4pPr lvl="3" algn="ctr">
              <a:lnSpc>
                <a:spcPct val="90000"/>
              </a:lnSpc>
              <a:spcBef>
                <a:spcPts val="500"/>
              </a:spcBef>
              <a:spcAft>
                <a:spcPts val="0"/>
              </a:spcAft>
              <a:buClr>
                <a:schemeClr val="dk1"/>
              </a:buClr>
              <a:buSzPts val="900"/>
              <a:buNone/>
              <a:defRPr sz="900"/>
            </a:lvl4pPr>
            <a:lvl5pPr lvl="4" algn="ctr">
              <a:lnSpc>
                <a:spcPct val="90000"/>
              </a:lnSpc>
              <a:spcBef>
                <a:spcPts val="500"/>
              </a:spcBef>
              <a:spcAft>
                <a:spcPts val="0"/>
              </a:spcAft>
              <a:buClr>
                <a:schemeClr val="dk1"/>
              </a:buClr>
              <a:buSzPts val="900"/>
              <a:buNone/>
              <a:defRPr sz="900"/>
            </a:lvl5pPr>
            <a:lvl6pPr lvl="5" algn="ctr">
              <a:lnSpc>
                <a:spcPct val="90000"/>
              </a:lnSpc>
              <a:spcBef>
                <a:spcPts val="500"/>
              </a:spcBef>
              <a:spcAft>
                <a:spcPts val="0"/>
              </a:spcAft>
              <a:buClr>
                <a:schemeClr val="dk1"/>
              </a:buClr>
              <a:buSzPts val="900"/>
              <a:buNone/>
              <a:defRPr sz="900"/>
            </a:lvl6pPr>
            <a:lvl7pPr lvl="6" algn="ctr">
              <a:lnSpc>
                <a:spcPct val="90000"/>
              </a:lnSpc>
              <a:spcBef>
                <a:spcPts val="500"/>
              </a:spcBef>
              <a:spcAft>
                <a:spcPts val="0"/>
              </a:spcAft>
              <a:buClr>
                <a:schemeClr val="dk1"/>
              </a:buClr>
              <a:buSzPts val="900"/>
              <a:buNone/>
              <a:defRPr sz="900"/>
            </a:lvl7pPr>
            <a:lvl8pPr lvl="7" algn="ctr">
              <a:lnSpc>
                <a:spcPct val="90000"/>
              </a:lnSpc>
              <a:spcBef>
                <a:spcPts val="500"/>
              </a:spcBef>
              <a:spcAft>
                <a:spcPts val="0"/>
              </a:spcAft>
              <a:buClr>
                <a:schemeClr val="dk1"/>
              </a:buClr>
              <a:buSzPts val="900"/>
              <a:buNone/>
              <a:defRPr sz="900"/>
            </a:lvl8pPr>
            <a:lvl9pPr lvl="8" algn="ctr">
              <a:lnSpc>
                <a:spcPct val="90000"/>
              </a:lnSpc>
              <a:spcBef>
                <a:spcPts val="500"/>
              </a:spcBef>
              <a:spcAft>
                <a:spcPts val="0"/>
              </a:spcAft>
              <a:buClr>
                <a:schemeClr val="dk1"/>
              </a:buClr>
              <a:buSzPts val="900"/>
              <a:buNone/>
              <a:defRPr sz="900"/>
            </a:lvl9pPr>
          </a:lstStyle>
          <a:p>
            <a:endParaRPr/>
          </a:p>
        </p:txBody>
      </p:sp>
      <p:sp>
        <p:nvSpPr>
          <p:cNvPr id="18" name="Google Shape;18;p4"/>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1761631" y="4008767"/>
            <a:ext cx="8523900" cy="157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438799" y="2477117"/>
            <a:ext cx="8523900" cy="464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6"/>
        <p:cNvGrpSpPr/>
        <p:nvPr/>
      </p:nvGrpSpPr>
      <p:grpSpPr>
        <a:xfrm>
          <a:off x="0" y="0"/>
          <a:ext cx="0" cy="0"/>
          <a:chOff x="0" y="0"/>
          <a:chExt cx="0" cy="0"/>
        </a:xfrm>
      </p:grpSpPr>
      <p:sp>
        <p:nvSpPr>
          <p:cNvPr id="87" name="Google Shape;87;g296d31f0246_0_168"/>
          <p:cNvSpPr txBox="1">
            <a:spLocks noGrp="1"/>
          </p:cNvSpPr>
          <p:nvPr>
            <p:ph type="ctrTitle"/>
          </p:nvPr>
        </p:nvSpPr>
        <p:spPr>
          <a:xfrm>
            <a:off x="914400" y="1646132"/>
            <a:ext cx="5486400" cy="350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296d31f0246_0_168"/>
          <p:cNvSpPr txBox="1">
            <a:spLocks noGrp="1"/>
          </p:cNvSpPr>
          <p:nvPr>
            <p:ph type="subTitle" idx="1"/>
          </p:nvPr>
        </p:nvSpPr>
        <p:spPr>
          <a:xfrm>
            <a:off x="914400" y="5282989"/>
            <a:ext cx="5486400" cy="2428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1"/>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1"/>
              <a:buNone/>
              <a:defRPr sz="1801"/>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9" name="Google Shape;89;g296d31f0246_0_168"/>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296d31f0246_0_168"/>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g296d31f0246_0_168"/>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2"/>
        <p:cNvGrpSpPr/>
        <p:nvPr/>
      </p:nvGrpSpPr>
      <p:grpSpPr>
        <a:xfrm>
          <a:off x="0" y="0"/>
          <a:ext cx="0" cy="0"/>
          <a:chOff x="0" y="0"/>
          <a:chExt cx="0" cy="0"/>
        </a:xfrm>
      </p:grpSpPr>
      <p:sp>
        <p:nvSpPr>
          <p:cNvPr id="93" name="Google Shape;93;g296d31f0246_0_174"/>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g296d31f0246_0_174"/>
          <p:cNvSpPr txBox="1">
            <a:spLocks noGrp="1"/>
          </p:cNvSpPr>
          <p:nvPr>
            <p:ph type="body" idx="1"/>
          </p:nvPr>
        </p:nvSpPr>
        <p:spPr>
          <a:xfrm>
            <a:off x="502921" y="2677583"/>
            <a:ext cx="63093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g296d31f0246_0_174"/>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g296d31f0246_0_174"/>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296d31f0246_0_174"/>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g296d31f0246_0_180"/>
          <p:cNvSpPr txBox="1">
            <a:spLocks noGrp="1"/>
          </p:cNvSpPr>
          <p:nvPr>
            <p:ph type="title"/>
          </p:nvPr>
        </p:nvSpPr>
        <p:spPr>
          <a:xfrm>
            <a:off x="499111" y="2507616"/>
            <a:ext cx="6309300" cy="4184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296d31f0246_0_180"/>
          <p:cNvSpPr txBox="1">
            <a:spLocks noGrp="1"/>
          </p:cNvSpPr>
          <p:nvPr>
            <p:ph type="body" idx="1"/>
          </p:nvPr>
        </p:nvSpPr>
        <p:spPr>
          <a:xfrm>
            <a:off x="499111" y="6731214"/>
            <a:ext cx="6309300" cy="2200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1"/>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1"/>
              <a:buNone/>
              <a:defRPr sz="1801">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1" name="Google Shape;101;g296d31f0246_0_180"/>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g296d31f0246_0_180"/>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g296d31f0246_0_180"/>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g296d31f0246_0_186"/>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296d31f0246_0_186"/>
          <p:cNvSpPr txBox="1">
            <a:spLocks noGrp="1"/>
          </p:cNvSpPr>
          <p:nvPr>
            <p:ph type="body" idx="1"/>
          </p:nvPr>
        </p:nvSpPr>
        <p:spPr>
          <a:xfrm>
            <a:off x="502921" y="2677583"/>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g296d31f0246_0_186"/>
          <p:cNvSpPr txBox="1">
            <a:spLocks noGrp="1"/>
          </p:cNvSpPr>
          <p:nvPr>
            <p:ph type="body" idx="2"/>
          </p:nvPr>
        </p:nvSpPr>
        <p:spPr>
          <a:xfrm>
            <a:off x="3703321" y="2677583"/>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g296d31f0246_0_186"/>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296d31f0246_0_186"/>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296d31f0246_0_186"/>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g296d31f0246_0_193"/>
          <p:cNvSpPr txBox="1">
            <a:spLocks noGrp="1"/>
          </p:cNvSpPr>
          <p:nvPr>
            <p:ph type="title"/>
          </p:nvPr>
        </p:nvSpPr>
        <p:spPr>
          <a:xfrm>
            <a:off x="503873"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296d31f0246_0_193"/>
          <p:cNvSpPr txBox="1">
            <a:spLocks noGrp="1"/>
          </p:cNvSpPr>
          <p:nvPr>
            <p:ph type="body" idx="1"/>
          </p:nvPr>
        </p:nvSpPr>
        <p:spPr>
          <a:xfrm>
            <a:off x="503873" y="2465706"/>
            <a:ext cx="3094800" cy="12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4" name="Google Shape;114;g296d31f0246_0_193"/>
          <p:cNvSpPr txBox="1">
            <a:spLocks noGrp="1"/>
          </p:cNvSpPr>
          <p:nvPr>
            <p:ph type="body" idx="2"/>
          </p:nvPr>
        </p:nvSpPr>
        <p:spPr>
          <a:xfrm>
            <a:off x="503873" y="3674111"/>
            <a:ext cx="3094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g296d31f0246_0_193"/>
          <p:cNvSpPr txBox="1">
            <a:spLocks noGrp="1"/>
          </p:cNvSpPr>
          <p:nvPr>
            <p:ph type="body" idx="3"/>
          </p:nvPr>
        </p:nvSpPr>
        <p:spPr>
          <a:xfrm>
            <a:off x="3703321" y="2465706"/>
            <a:ext cx="3109800" cy="12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6" name="Google Shape;116;g296d31f0246_0_193"/>
          <p:cNvSpPr txBox="1">
            <a:spLocks noGrp="1"/>
          </p:cNvSpPr>
          <p:nvPr>
            <p:ph type="body" idx="4"/>
          </p:nvPr>
        </p:nvSpPr>
        <p:spPr>
          <a:xfrm>
            <a:off x="3703321" y="3674111"/>
            <a:ext cx="3109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g296d31f0246_0_193"/>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g296d31f0246_0_193"/>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g296d31f0246_0_193"/>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g296d31f0246_0_202"/>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296d31f0246_0_202"/>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g296d31f0246_0_202"/>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g296d31f0246_0_202"/>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
        <p:cNvGrpSpPr/>
        <p:nvPr/>
      </p:nvGrpSpPr>
      <p:grpSpPr>
        <a:xfrm>
          <a:off x="0" y="0"/>
          <a:ext cx="0" cy="0"/>
          <a:chOff x="0" y="0"/>
          <a:chExt cx="0" cy="0"/>
        </a:xfrm>
      </p:grpSpPr>
      <p:sp>
        <p:nvSpPr>
          <p:cNvPr id="126" name="Google Shape;126;g296d31f0246_0_207"/>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296d31f0246_0_207"/>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g296d31f0246_0_207"/>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g296d31f0246_0_211"/>
          <p:cNvSpPr txBox="1">
            <a:spLocks noGrp="1"/>
          </p:cNvSpPr>
          <p:nvPr>
            <p:ph type="title"/>
          </p:nvPr>
        </p:nvSpPr>
        <p:spPr>
          <a:xfrm>
            <a:off x="503874"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g296d31f0246_0_211"/>
          <p:cNvSpPr txBox="1">
            <a:spLocks noGrp="1"/>
          </p:cNvSpPr>
          <p:nvPr>
            <p:ph type="body" idx="1"/>
          </p:nvPr>
        </p:nvSpPr>
        <p:spPr>
          <a:xfrm>
            <a:off x="3109913" y="1448223"/>
            <a:ext cx="3703200" cy="71478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1"/>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2" name="Google Shape;132;g296d31f0246_0_211"/>
          <p:cNvSpPr txBox="1">
            <a:spLocks noGrp="1"/>
          </p:cNvSpPr>
          <p:nvPr>
            <p:ph type="body" idx="2"/>
          </p:nvPr>
        </p:nvSpPr>
        <p:spPr>
          <a:xfrm>
            <a:off x="503874"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133" name="Google Shape;133;g296d31f0246_0_211"/>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g296d31f0246_0_211"/>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296d31f0246_0_211"/>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g296d31f0246_0_218"/>
          <p:cNvSpPr txBox="1">
            <a:spLocks noGrp="1"/>
          </p:cNvSpPr>
          <p:nvPr>
            <p:ph type="title"/>
          </p:nvPr>
        </p:nvSpPr>
        <p:spPr>
          <a:xfrm>
            <a:off x="503874"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296d31f0246_0_218"/>
          <p:cNvSpPr>
            <a:spLocks noGrp="1"/>
          </p:cNvSpPr>
          <p:nvPr>
            <p:ph type="pic" idx="2"/>
          </p:nvPr>
        </p:nvSpPr>
        <p:spPr>
          <a:xfrm>
            <a:off x="3109913" y="1448223"/>
            <a:ext cx="3703200" cy="7147800"/>
          </a:xfrm>
          <a:prstGeom prst="rect">
            <a:avLst/>
          </a:prstGeom>
          <a:noFill/>
          <a:ln>
            <a:noFill/>
          </a:ln>
        </p:spPr>
      </p:sp>
      <p:sp>
        <p:nvSpPr>
          <p:cNvPr id="139" name="Google Shape;139;g296d31f0246_0_218"/>
          <p:cNvSpPr txBox="1">
            <a:spLocks noGrp="1"/>
          </p:cNvSpPr>
          <p:nvPr>
            <p:ph type="body" idx="1"/>
          </p:nvPr>
        </p:nvSpPr>
        <p:spPr>
          <a:xfrm>
            <a:off x="503874"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140" name="Google Shape;140;g296d31f0246_0_218"/>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g296d31f0246_0_218"/>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g296d31f0246_0_218"/>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502921" y="2677584"/>
            <a:ext cx="63093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g296d31f0246_0_225"/>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g296d31f0246_0_225"/>
          <p:cNvSpPr txBox="1">
            <a:spLocks noGrp="1"/>
          </p:cNvSpPr>
          <p:nvPr>
            <p:ph type="body" idx="1"/>
          </p:nvPr>
        </p:nvSpPr>
        <p:spPr>
          <a:xfrm rot="5400000">
            <a:off x="466681" y="2713883"/>
            <a:ext cx="6381900" cy="6309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g296d31f0246_0_225"/>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g296d31f0246_0_225"/>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g296d31f0246_0_225"/>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g296d31f0246_0_231"/>
          <p:cNvSpPr txBox="1">
            <a:spLocks noGrp="1"/>
          </p:cNvSpPr>
          <p:nvPr>
            <p:ph type="title"/>
          </p:nvPr>
        </p:nvSpPr>
        <p:spPr>
          <a:xfrm rot="5400000">
            <a:off x="1761479" y="4008917"/>
            <a:ext cx="8524200" cy="157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g296d31f0246_0_231"/>
          <p:cNvSpPr txBox="1">
            <a:spLocks noGrp="1"/>
          </p:cNvSpPr>
          <p:nvPr>
            <p:ph type="body" idx="1"/>
          </p:nvPr>
        </p:nvSpPr>
        <p:spPr>
          <a:xfrm rot="5400000">
            <a:off x="-1438951" y="2477267"/>
            <a:ext cx="8524200" cy="464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g296d31f0246_0_231"/>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296d31f0246_0_231"/>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g296d31f0246_0_231"/>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499110" y="2507618"/>
            <a:ext cx="6309300" cy="4184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375"/>
              <a:buFont typeface="Calibri"/>
              <a:buNone/>
              <a:defRPr sz="33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499110" y="6731215"/>
            <a:ext cx="6309300" cy="220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350"/>
              <a:buNone/>
              <a:defRPr sz="1350">
                <a:solidFill>
                  <a:schemeClr val="dk1"/>
                </a:solidFill>
              </a:defRPr>
            </a:lvl1pPr>
            <a:lvl2pPr marL="914400" lvl="1" indent="-228600" algn="l">
              <a:lnSpc>
                <a:spcPct val="90000"/>
              </a:lnSpc>
              <a:spcBef>
                <a:spcPts val="500"/>
              </a:spcBef>
              <a:spcAft>
                <a:spcPts val="0"/>
              </a:spcAft>
              <a:buClr>
                <a:srgbClr val="888888"/>
              </a:buClr>
              <a:buSzPts val="1125"/>
              <a:buNone/>
              <a:defRPr sz="1125">
                <a:solidFill>
                  <a:srgbClr val="888888"/>
                </a:solidFill>
              </a:defRPr>
            </a:lvl2pPr>
            <a:lvl3pPr marL="1371600" lvl="2" indent="-228600" algn="l">
              <a:lnSpc>
                <a:spcPct val="90000"/>
              </a:lnSpc>
              <a:spcBef>
                <a:spcPts val="500"/>
              </a:spcBef>
              <a:spcAft>
                <a:spcPts val="0"/>
              </a:spcAft>
              <a:buClr>
                <a:srgbClr val="888888"/>
              </a:buClr>
              <a:buSzPts val="1013"/>
              <a:buNone/>
              <a:defRPr sz="1013">
                <a:solidFill>
                  <a:srgbClr val="888888"/>
                </a:solidFill>
              </a:defRPr>
            </a:lvl3pPr>
            <a:lvl4pPr marL="1828800" lvl="3" indent="-228600" algn="l">
              <a:lnSpc>
                <a:spcPct val="90000"/>
              </a:lnSpc>
              <a:spcBef>
                <a:spcPts val="500"/>
              </a:spcBef>
              <a:spcAft>
                <a:spcPts val="0"/>
              </a:spcAft>
              <a:buClr>
                <a:srgbClr val="888888"/>
              </a:buClr>
              <a:buSzPts val="900"/>
              <a:buNone/>
              <a:defRPr sz="900">
                <a:solidFill>
                  <a:srgbClr val="888888"/>
                </a:solidFill>
              </a:defRPr>
            </a:lvl4pPr>
            <a:lvl5pPr marL="2286000" lvl="4" indent="-228600" algn="l">
              <a:lnSpc>
                <a:spcPct val="90000"/>
              </a:lnSpc>
              <a:spcBef>
                <a:spcPts val="500"/>
              </a:spcBef>
              <a:spcAft>
                <a:spcPts val="0"/>
              </a:spcAft>
              <a:buClr>
                <a:srgbClr val="888888"/>
              </a:buClr>
              <a:buSzPts val="900"/>
              <a:buNone/>
              <a:defRPr sz="900">
                <a:solidFill>
                  <a:srgbClr val="888888"/>
                </a:solidFill>
              </a:defRPr>
            </a:lvl5pPr>
            <a:lvl6pPr marL="2743200" lvl="5" indent="-228600" algn="l">
              <a:lnSpc>
                <a:spcPct val="90000"/>
              </a:lnSpc>
              <a:spcBef>
                <a:spcPts val="500"/>
              </a:spcBef>
              <a:spcAft>
                <a:spcPts val="0"/>
              </a:spcAft>
              <a:buClr>
                <a:srgbClr val="888888"/>
              </a:buClr>
              <a:buSzPts val="900"/>
              <a:buNone/>
              <a:defRPr sz="900">
                <a:solidFill>
                  <a:srgbClr val="888888"/>
                </a:solidFill>
              </a:defRPr>
            </a:lvl6pPr>
            <a:lvl7pPr marL="3200400" lvl="6" indent="-228600" algn="l">
              <a:lnSpc>
                <a:spcPct val="90000"/>
              </a:lnSpc>
              <a:spcBef>
                <a:spcPts val="500"/>
              </a:spcBef>
              <a:spcAft>
                <a:spcPts val="0"/>
              </a:spcAft>
              <a:buClr>
                <a:srgbClr val="888888"/>
              </a:buClr>
              <a:buSzPts val="900"/>
              <a:buNone/>
              <a:defRPr sz="900">
                <a:solidFill>
                  <a:srgbClr val="888888"/>
                </a:solidFill>
              </a:defRPr>
            </a:lvl7pPr>
            <a:lvl8pPr marL="3657600" lvl="7" indent="-228600" algn="l">
              <a:lnSpc>
                <a:spcPct val="90000"/>
              </a:lnSpc>
              <a:spcBef>
                <a:spcPts val="500"/>
              </a:spcBef>
              <a:spcAft>
                <a:spcPts val="0"/>
              </a:spcAft>
              <a:buClr>
                <a:srgbClr val="888888"/>
              </a:buClr>
              <a:buSzPts val="900"/>
              <a:buNone/>
              <a:defRPr sz="900">
                <a:solidFill>
                  <a:srgbClr val="888888"/>
                </a:solidFill>
              </a:defRPr>
            </a:lvl8pPr>
            <a:lvl9pPr marL="4114800" lvl="8" indent="-228600" algn="l">
              <a:lnSpc>
                <a:spcPct val="90000"/>
              </a:lnSpc>
              <a:spcBef>
                <a:spcPts val="500"/>
              </a:spcBef>
              <a:spcAft>
                <a:spcPts val="0"/>
              </a:spcAft>
              <a:buClr>
                <a:srgbClr val="888888"/>
              </a:buClr>
              <a:buSzPts val="900"/>
              <a:buNone/>
              <a:defRPr sz="900">
                <a:solidFill>
                  <a:srgbClr val="888888"/>
                </a:solidFill>
              </a:defRPr>
            </a:lvl9pPr>
          </a:lstStyle>
          <a:p>
            <a:endParaRPr/>
          </a:p>
        </p:txBody>
      </p:sp>
      <p:sp>
        <p:nvSpPr>
          <p:cNvPr id="30" name="Google Shape;30;p6"/>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6"/>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502921" y="2677584"/>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7"/>
          <p:cNvSpPr txBox="1">
            <a:spLocks noGrp="1"/>
          </p:cNvSpPr>
          <p:nvPr>
            <p:ph type="body" idx="2"/>
          </p:nvPr>
        </p:nvSpPr>
        <p:spPr>
          <a:xfrm>
            <a:off x="3703321" y="2677584"/>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503873"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
          <p:cNvSpPr txBox="1">
            <a:spLocks noGrp="1"/>
          </p:cNvSpPr>
          <p:nvPr>
            <p:ph type="body" idx="1"/>
          </p:nvPr>
        </p:nvSpPr>
        <p:spPr>
          <a:xfrm>
            <a:off x="503873" y="2465706"/>
            <a:ext cx="3094800" cy="12084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350"/>
              <a:buNone/>
              <a:defRPr sz="1350" b="1"/>
            </a:lvl1pPr>
            <a:lvl2pPr marL="914400" lvl="1" indent="-228600" algn="l">
              <a:lnSpc>
                <a:spcPct val="90000"/>
              </a:lnSpc>
              <a:spcBef>
                <a:spcPts val="500"/>
              </a:spcBef>
              <a:spcAft>
                <a:spcPts val="0"/>
              </a:spcAft>
              <a:buClr>
                <a:schemeClr val="dk1"/>
              </a:buClr>
              <a:buSzPts val="1125"/>
              <a:buNone/>
              <a:defRPr sz="1125" b="1"/>
            </a:lvl2pPr>
            <a:lvl3pPr marL="1371600" lvl="2" indent="-228600" algn="l">
              <a:lnSpc>
                <a:spcPct val="90000"/>
              </a:lnSpc>
              <a:spcBef>
                <a:spcPts val="500"/>
              </a:spcBef>
              <a:spcAft>
                <a:spcPts val="0"/>
              </a:spcAft>
              <a:buClr>
                <a:schemeClr val="dk1"/>
              </a:buClr>
              <a:buSzPts val="1013"/>
              <a:buNone/>
              <a:defRPr sz="1013" b="1"/>
            </a:lvl3pPr>
            <a:lvl4pPr marL="1828800" lvl="3" indent="-228600" algn="l">
              <a:lnSpc>
                <a:spcPct val="90000"/>
              </a:lnSpc>
              <a:spcBef>
                <a:spcPts val="500"/>
              </a:spcBef>
              <a:spcAft>
                <a:spcPts val="0"/>
              </a:spcAft>
              <a:buClr>
                <a:schemeClr val="dk1"/>
              </a:buClr>
              <a:buSzPts val="900"/>
              <a:buNone/>
              <a:defRPr sz="900" b="1"/>
            </a:lvl4pPr>
            <a:lvl5pPr marL="2286000" lvl="4" indent="-228600" algn="l">
              <a:lnSpc>
                <a:spcPct val="90000"/>
              </a:lnSpc>
              <a:spcBef>
                <a:spcPts val="500"/>
              </a:spcBef>
              <a:spcAft>
                <a:spcPts val="0"/>
              </a:spcAft>
              <a:buClr>
                <a:schemeClr val="dk1"/>
              </a:buClr>
              <a:buSzPts val="900"/>
              <a:buNone/>
              <a:defRPr sz="900" b="1"/>
            </a:lvl5pPr>
            <a:lvl6pPr marL="2743200" lvl="5" indent="-228600" algn="l">
              <a:lnSpc>
                <a:spcPct val="90000"/>
              </a:lnSpc>
              <a:spcBef>
                <a:spcPts val="500"/>
              </a:spcBef>
              <a:spcAft>
                <a:spcPts val="0"/>
              </a:spcAft>
              <a:buClr>
                <a:schemeClr val="dk1"/>
              </a:buClr>
              <a:buSzPts val="900"/>
              <a:buNone/>
              <a:defRPr sz="900" b="1"/>
            </a:lvl6pPr>
            <a:lvl7pPr marL="3200400" lvl="6" indent="-228600" algn="l">
              <a:lnSpc>
                <a:spcPct val="90000"/>
              </a:lnSpc>
              <a:spcBef>
                <a:spcPts val="500"/>
              </a:spcBef>
              <a:spcAft>
                <a:spcPts val="0"/>
              </a:spcAft>
              <a:buClr>
                <a:schemeClr val="dk1"/>
              </a:buClr>
              <a:buSzPts val="900"/>
              <a:buNone/>
              <a:defRPr sz="900" b="1"/>
            </a:lvl7pPr>
            <a:lvl8pPr marL="3657600" lvl="7" indent="-228600" algn="l">
              <a:lnSpc>
                <a:spcPct val="90000"/>
              </a:lnSpc>
              <a:spcBef>
                <a:spcPts val="500"/>
              </a:spcBef>
              <a:spcAft>
                <a:spcPts val="0"/>
              </a:spcAft>
              <a:buClr>
                <a:schemeClr val="dk1"/>
              </a:buClr>
              <a:buSzPts val="900"/>
              <a:buNone/>
              <a:defRPr sz="900" b="1"/>
            </a:lvl8pPr>
            <a:lvl9pPr marL="4114800" lvl="8" indent="-228600" algn="l">
              <a:lnSpc>
                <a:spcPct val="90000"/>
              </a:lnSpc>
              <a:spcBef>
                <a:spcPts val="500"/>
              </a:spcBef>
              <a:spcAft>
                <a:spcPts val="0"/>
              </a:spcAft>
              <a:buClr>
                <a:schemeClr val="dk1"/>
              </a:buClr>
              <a:buSzPts val="900"/>
              <a:buNone/>
              <a:defRPr sz="900" b="1"/>
            </a:lvl9pPr>
          </a:lstStyle>
          <a:p>
            <a:endParaRPr/>
          </a:p>
        </p:txBody>
      </p:sp>
      <p:sp>
        <p:nvSpPr>
          <p:cNvPr id="43" name="Google Shape;43;p8"/>
          <p:cNvSpPr txBox="1">
            <a:spLocks noGrp="1"/>
          </p:cNvSpPr>
          <p:nvPr>
            <p:ph type="body" idx="2"/>
          </p:nvPr>
        </p:nvSpPr>
        <p:spPr>
          <a:xfrm>
            <a:off x="503873" y="3674110"/>
            <a:ext cx="3094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
          <p:cNvSpPr txBox="1">
            <a:spLocks noGrp="1"/>
          </p:cNvSpPr>
          <p:nvPr>
            <p:ph type="body" idx="3"/>
          </p:nvPr>
        </p:nvSpPr>
        <p:spPr>
          <a:xfrm>
            <a:off x="3703321" y="2465706"/>
            <a:ext cx="3109800" cy="12084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350"/>
              <a:buNone/>
              <a:defRPr sz="1350" b="1"/>
            </a:lvl1pPr>
            <a:lvl2pPr marL="914400" lvl="1" indent="-228600" algn="l">
              <a:lnSpc>
                <a:spcPct val="90000"/>
              </a:lnSpc>
              <a:spcBef>
                <a:spcPts val="500"/>
              </a:spcBef>
              <a:spcAft>
                <a:spcPts val="0"/>
              </a:spcAft>
              <a:buClr>
                <a:schemeClr val="dk1"/>
              </a:buClr>
              <a:buSzPts val="1125"/>
              <a:buNone/>
              <a:defRPr sz="1125" b="1"/>
            </a:lvl2pPr>
            <a:lvl3pPr marL="1371600" lvl="2" indent="-228600" algn="l">
              <a:lnSpc>
                <a:spcPct val="90000"/>
              </a:lnSpc>
              <a:spcBef>
                <a:spcPts val="500"/>
              </a:spcBef>
              <a:spcAft>
                <a:spcPts val="0"/>
              </a:spcAft>
              <a:buClr>
                <a:schemeClr val="dk1"/>
              </a:buClr>
              <a:buSzPts val="1013"/>
              <a:buNone/>
              <a:defRPr sz="1013" b="1"/>
            </a:lvl3pPr>
            <a:lvl4pPr marL="1828800" lvl="3" indent="-228600" algn="l">
              <a:lnSpc>
                <a:spcPct val="90000"/>
              </a:lnSpc>
              <a:spcBef>
                <a:spcPts val="500"/>
              </a:spcBef>
              <a:spcAft>
                <a:spcPts val="0"/>
              </a:spcAft>
              <a:buClr>
                <a:schemeClr val="dk1"/>
              </a:buClr>
              <a:buSzPts val="900"/>
              <a:buNone/>
              <a:defRPr sz="900" b="1"/>
            </a:lvl4pPr>
            <a:lvl5pPr marL="2286000" lvl="4" indent="-228600" algn="l">
              <a:lnSpc>
                <a:spcPct val="90000"/>
              </a:lnSpc>
              <a:spcBef>
                <a:spcPts val="500"/>
              </a:spcBef>
              <a:spcAft>
                <a:spcPts val="0"/>
              </a:spcAft>
              <a:buClr>
                <a:schemeClr val="dk1"/>
              </a:buClr>
              <a:buSzPts val="900"/>
              <a:buNone/>
              <a:defRPr sz="900" b="1"/>
            </a:lvl5pPr>
            <a:lvl6pPr marL="2743200" lvl="5" indent="-228600" algn="l">
              <a:lnSpc>
                <a:spcPct val="90000"/>
              </a:lnSpc>
              <a:spcBef>
                <a:spcPts val="500"/>
              </a:spcBef>
              <a:spcAft>
                <a:spcPts val="0"/>
              </a:spcAft>
              <a:buClr>
                <a:schemeClr val="dk1"/>
              </a:buClr>
              <a:buSzPts val="900"/>
              <a:buNone/>
              <a:defRPr sz="900" b="1"/>
            </a:lvl6pPr>
            <a:lvl7pPr marL="3200400" lvl="6" indent="-228600" algn="l">
              <a:lnSpc>
                <a:spcPct val="90000"/>
              </a:lnSpc>
              <a:spcBef>
                <a:spcPts val="500"/>
              </a:spcBef>
              <a:spcAft>
                <a:spcPts val="0"/>
              </a:spcAft>
              <a:buClr>
                <a:schemeClr val="dk1"/>
              </a:buClr>
              <a:buSzPts val="900"/>
              <a:buNone/>
              <a:defRPr sz="900" b="1"/>
            </a:lvl7pPr>
            <a:lvl8pPr marL="3657600" lvl="7" indent="-228600" algn="l">
              <a:lnSpc>
                <a:spcPct val="90000"/>
              </a:lnSpc>
              <a:spcBef>
                <a:spcPts val="500"/>
              </a:spcBef>
              <a:spcAft>
                <a:spcPts val="0"/>
              </a:spcAft>
              <a:buClr>
                <a:schemeClr val="dk1"/>
              </a:buClr>
              <a:buSzPts val="900"/>
              <a:buNone/>
              <a:defRPr sz="900" b="1"/>
            </a:lvl8pPr>
            <a:lvl9pPr marL="4114800" lvl="8" indent="-228600" algn="l">
              <a:lnSpc>
                <a:spcPct val="90000"/>
              </a:lnSpc>
              <a:spcBef>
                <a:spcPts val="500"/>
              </a:spcBef>
              <a:spcAft>
                <a:spcPts val="0"/>
              </a:spcAft>
              <a:buClr>
                <a:schemeClr val="dk1"/>
              </a:buClr>
              <a:buSzPts val="900"/>
              <a:buNone/>
              <a:defRPr sz="900" b="1"/>
            </a:lvl9pPr>
          </a:lstStyle>
          <a:p>
            <a:endParaRPr/>
          </a:p>
        </p:txBody>
      </p:sp>
      <p:sp>
        <p:nvSpPr>
          <p:cNvPr id="45" name="Google Shape;45;p8"/>
          <p:cNvSpPr txBox="1">
            <a:spLocks noGrp="1"/>
          </p:cNvSpPr>
          <p:nvPr>
            <p:ph type="body" idx="4"/>
          </p:nvPr>
        </p:nvSpPr>
        <p:spPr>
          <a:xfrm>
            <a:off x="3703321" y="3674110"/>
            <a:ext cx="3109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8"/>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9"/>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503873"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Font typeface="Calibri"/>
              <a:buNone/>
              <a:defRPr sz="1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109913" y="1448226"/>
            <a:ext cx="3703200" cy="7148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28612" algn="l">
              <a:lnSpc>
                <a:spcPct val="90000"/>
              </a:lnSpc>
              <a:spcBef>
                <a:spcPts val="500"/>
              </a:spcBef>
              <a:spcAft>
                <a:spcPts val="0"/>
              </a:spcAft>
              <a:buClr>
                <a:schemeClr val="dk1"/>
              </a:buClr>
              <a:buSzPts val="1575"/>
              <a:buChar char="•"/>
              <a:defRPr sz="1575"/>
            </a:lvl2pPr>
            <a:lvl3pPr marL="1371600" lvl="2" indent="-314325" algn="l">
              <a:lnSpc>
                <a:spcPct val="90000"/>
              </a:lnSpc>
              <a:spcBef>
                <a:spcPts val="500"/>
              </a:spcBef>
              <a:spcAft>
                <a:spcPts val="0"/>
              </a:spcAft>
              <a:buClr>
                <a:schemeClr val="dk1"/>
              </a:buClr>
              <a:buSzPts val="1350"/>
              <a:buChar char="•"/>
              <a:defRPr sz="1350"/>
            </a:lvl3pPr>
            <a:lvl4pPr marL="1828800" lvl="3" indent="-300037" algn="l">
              <a:lnSpc>
                <a:spcPct val="90000"/>
              </a:lnSpc>
              <a:spcBef>
                <a:spcPts val="500"/>
              </a:spcBef>
              <a:spcAft>
                <a:spcPts val="0"/>
              </a:spcAft>
              <a:buClr>
                <a:schemeClr val="dk1"/>
              </a:buClr>
              <a:buSzPts val="1125"/>
              <a:buChar char="•"/>
              <a:defRPr sz="1125"/>
            </a:lvl4pPr>
            <a:lvl5pPr marL="2286000" lvl="4" indent="-300037" algn="l">
              <a:lnSpc>
                <a:spcPct val="90000"/>
              </a:lnSpc>
              <a:spcBef>
                <a:spcPts val="500"/>
              </a:spcBef>
              <a:spcAft>
                <a:spcPts val="0"/>
              </a:spcAft>
              <a:buClr>
                <a:schemeClr val="dk1"/>
              </a:buClr>
              <a:buSzPts val="1125"/>
              <a:buChar char="•"/>
              <a:defRPr sz="1125"/>
            </a:lvl5pPr>
            <a:lvl6pPr marL="2743200" lvl="5" indent="-300037" algn="l">
              <a:lnSpc>
                <a:spcPct val="90000"/>
              </a:lnSpc>
              <a:spcBef>
                <a:spcPts val="500"/>
              </a:spcBef>
              <a:spcAft>
                <a:spcPts val="0"/>
              </a:spcAft>
              <a:buClr>
                <a:schemeClr val="dk1"/>
              </a:buClr>
              <a:buSzPts val="1125"/>
              <a:buChar char="•"/>
              <a:defRPr sz="1125"/>
            </a:lvl6pPr>
            <a:lvl7pPr marL="3200400" lvl="6" indent="-300037" algn="l">
              <a:lnSpc>
                <a:spcPct val="90000"/>
              </a:lnSpc>
              <a:spcBef>
                <a:spcPts val="500"/>
              </a:spcBef>
              <a:spcAft>
                <a:spcPts val="0"/>
              </a:spcAft>
              <a:buClr>
                <a:schemeClr val="dk1"/>
              </a:buClr>
              <a:buSzPts val="1125"/>
              <a:buChar char="•"/>
              <a:defRPr sz="1125"/>
            </a:lvl7pPr>
            <a:lvl8pPr marL="3657600" lvl="7" indent="-300037" algn="l">
              <a:lnSpc>
                <a:spcPct val="90000"/>
              </a:lnSpc>
              <a:spcBef>
                <a:spcPts val="500"/>
              </a:spcBef>
              <a:spcAft>
                <a:spcPts val="0"/>
              </a:spcAft>
              <a:buClr>
                <a:schemeClr val="dk1"/>
              </a:buClr>
              <a:buSzPts val="1125"/>
              <a:buChar char="•"/>
              <a:defRPr sz="1125"/>
            </a:lvl8pPr>
            <a:lvl9pPr marL="4114800" lvl="8" indent="-300037" algn="l">
              <a:lnSpc>
                <a:spcPct val="90000"/>
              </a:lnSpc>
              <a:spcBef>
                <a:spcPts val="500"/>
              </a:spcBef>
              <a:spcAft>
                <a:spcPts val="0"/>
              </a:spcAft>
              <a:buClr>
                <a:schemeClr val="dk1"/>
              </a:buClr>
              <a:buSzPts val="1125"/>
              <a:buChar char="•"/>
              <a:defRPr sz="1125"/>
            </a:lvl9pPr>
          </a:lstStyle>
          <a:p>
            <a:endParaRPr/>
          </a:p>
        </p:txBody>
      </p:sp>
      <p:sp>
        <p:nvSpPr>
          <p:cNvPr id="57" name="Google Shape;57;p11"/>
          <p:cNvSpPr txBox="1">
            <a:spLocks noGrp="1"/>
          </p:cNvSpPr>
          <p:nvPr>
            <p:ph type="body" idx="2"/>
          </p:nvPr>
        </p:nvSpPr>
        <p:spPr>
          <a:xfrm>
            <a:off x="503873"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900"/>
              <a:buNone/>
              <a:defRPr sz="900"/>
            </a:lvl1pPr>
            <a:lvl2pPr marL="914400" lvl="1" indent="-228600" algn="l">
              <a:lnSpc>
                <a:spcPct val="90000"/>
              </a:lnSpc>
              <a:spcBef>
                <a:spcPts val="500"/>
              </a:spcBef>
              <a:spcAft>
                <a:spcPts val="0"/>
              </a:spcAft>
              <a:buClr>
                <a:schemeClr val="dk1"/>
              </a:buClr>
              <a:buSzPts val="788"/>
              <a:buNone/>
              <a:defRPr sz="788"/>
            </a:lvl2pPr>
            <a:lvl3pPr marL="1371600" lvl="2" indent="-228600" algn="l">
              <a:lnSpc>
                <a:spcPct val="90000"/>
              </a:lnSpc>
              <a:spcBef>
                <a:spcPts val="500"/>
              </a:spcBef>
              <a:spcAft>
                <a:spcPts val="0"/>
              </a:spcAft>
              <a:buClr>
                <a:schemeClr val="dk1"/>
              </a:buClr>
              <a:buSzPts val="675"/>
              <a:buNone/>
              <a:defRPr sz="675"/>
            </a:lvl3pPr>
            <a:lvl4pPr marL="1828800" lvl="3" indent="-228600" algn="l">
              <a:lnSpc>
                <a:spcPct val="90000"/>
              </a:lnSpc>
              <a:spcBef>
                <a:spcPts val="500"/>
              </a:spcBef>
              <a:spcAft>
                <a:spcPts val="0"/>
              </a:spcAft>
              <a:buClr>
                <a:schemeClr val="dk1"/>
              </a:buClr>
              <a:buSzPts val="563"/>
              <a:buNone/>
              <a:defRPr sz="563"/>
            </a:lvl4pPr>
            <a:lvl5pPr marL="2286000" lvl="4" indent="-228600" algn="l">
              <a:lnSpc>
                <a:spcPct val="90000"/>
              </a:lnSpc>
              <a:spcBef>
                <a:spcPts val="500"/>
              </a:spcBef>
              <a:spcAft>
                <a:spcPts val="0"/>
              </a:spcAft>
              <a:buClr>
                <a:schemeClr val="dk1"/>
              </a:buClr>
              <a:buSzPts val="563"/>
              <a:buNone/>
              <a:defRPr sz="563"/>
            </a:lvl5pPr>
            <a:lvl6pPr marL="2743200" lvl="5" indent="-228600" algn="l">
              <a:lnSpc>
                <a:spcPct val="90000"/>
              </a:lnSpc>
              <a:spcBef>
                <a:spcPts val="500"/>
              </a:spcBef>
              <a:spcAft>
                <a:spcPts val="0"/>
              </a:spcAft>
              <a:buClr>
                <a:schemeClr val="dk1"/>
              </a:buClr>
              <a:buSzPts val="563"/>
              <a:buNone/>
              <a:defRPr sz="563"/>
            </a:lvl6pPr>
            <a:lvl7pPr marL="3200400" lvl="6" indent="-228600" algn="l">
              <a:lnSpc>
                <a:spcPct val="90000"/>
              </a:lnSpc>
              <a:spcBef>
                <a:spcPts val="500"/>
              </a:spcBef>
              <a:spcAft>
                <a:spcPts val="0"/>
              </a:spcAft>
              <a:buClr>
                <a:schemeClr val="dk1"/>
              </a:buClr>
              <a:buSzPts val="563"/>
              <a:buNone/>
              <a:defRPr sz="563"/>
            </a:lvl7pPr>
            <a:lvl8pPr marL="3657600" lvl="7" indent="-228600" algn="l">
              <a:lnSpc>
                <a:spcPct val="90000"/>
              </a:lnSpc>
              <a:spcBef>
                <a:spcPts val="500"/>
              </a:spcBef>
              <a:spcAft>
                <a:spcPts val="0"/>
              </a:spcAft>
              <a:buClr>
                <a:schemeClr val="dk1"/>
              </a:buClr>
              <a:buSzPts val="563"/>
              <a:buNone/>
              <a:defRPr sz="563"/>
            </a:lvl8pPr>
            <a:lvl9pPr marL="4114800" lvl="8" indent="-228600" algn="l">
              <a:lnSpc>
                <a:spcPct val="90000"/>
              </a:lnSpc>
              <a:spcBef>
                <a:spcPts val="500"/>
              </a:spcBef>
              <a:spcAft>
                <a:spcPts val="0"/>
              </a:spcAft>
              <a:buClr>
                <a:schemeClr val="dk1"/>
              </a:buClr>
              <a:buSzPts val="563"/>
              <a:buNone/>
              <a:defRPr sz="563"/>
            </a:lvl9pPr>
          </a:lstStyle>
          <a:p>
            <a:endParaRPr/>
          </a:p>
        </p:txBody>
      </p:sp>
      <p:sp>
        <p:nvSpPr>
          <p:cNvPr id="58" name="Google Shape;58;p11"/>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503873"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Font typeface="Calibri"/>
              <a:buNone/>
              <a:defRPr sz="1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2"/>
          <p:cNvSpPr>
            <a:spLocks noGrp="1"/>
          </p:cNvSpPr>
          <p:nvPr>
            <p:ph type="pic" idx="2"/>
          </p:nvPr>
        </p:nvSpPr>
        <p:spPr>
          <a:xfrm>
            <a:off x="3109913" y="1448226"/>
            <a:ext cx="3703200" cy="7148100"/>
          </a:xfrm>
          <a:prstGeom prst="rect">
            <a:avLst/>
          </a:prstGeom>
          <a:noFill/>
          <a:ln>
            <a:noFill/>
          </a:ln>
        </p:spPr>
      </p:sp>
      <p:sp>
        <p:nvSpPr>
          <p:cNvPr id="64" name="Google Shape;64;p12"/>
          <p:cNvSpPr txBox="1">
            <a:spLocks noGrp="1"/>
          </p:cNvSpPr>
          <p:nvPr>
            <p:ph type="body" idx="1"/>
          </p:nvPr>
        </p:nvSpPr>
        <p:spPr>
          <a:xfrm>
            <a:off x="503873"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900"/>
              <a:buNone/>
              <a:defRPr sz="900"/>
            </a:lvl1pPr>
            <a:lvl2pPr marL="914400" lvl="1" indent="-228600" algn="l">
              <a:lnSpc>
                <a:spcPct val="90000"/>
              </a:lnSpc>
              <a:spcBef>
                <a:spcPts val="500"/>
              </a:spcBef>
              <a:spcAft>
                <a:spcPts val="0"/>
              </a:spcAft>
              <a:buClr>
                <a:schemeClr val="dk1"/>
              </a:buClr>
              <a:buSzPts val="788"/>
              <a:buNone/>
              <a:defRPr sz="788"/>
            </a:lvl2pPr>
            <a:lvl3pPr marL="1371600" lvl="2" indent="-228600" algn="l">
              <a:lnSpc>
                <a:spcPct val="90000"/>
              </a:lnSpc>
              <a:spcBef>
                <a:spcPts val="500"/>
              </a:spcBef>
              <a:spcAft>
                <a:spcPts val="0"/>
              </a:spcAft>
              <a:buClr>
                <a:schemeClr val="dk1"/>
              </a:buClr>
              <a:buSzPts val="675"/>
              <a:buNone/>
              <a:defRPr sz="675"/>
            </a:lvl3pPr>
            <a:lvl4pPr marL="1828800" lvl="3" indent="-228600" algn="l">
              <a:lnSpc>
                <a:spcPct val="90000"/>
              </a:lnSpc>
              <a:spcBef>
                <a:spcPts val="500"/>
              </a:spcBef>
              <a:spcAft>
                <a:spcPts val="0"/>
              </a:spcAft>
              <a:buClr>
                <a:schemeClr val="dk1"/>
              </a:buClr>
              <a:buSzPts val="563"/>
              <a:buNone/>
              <a:defRPr sz="563"/>
            </a:lvl4pPr>
            <a:lvl5pPr marL="2286000" lvl="4" indent="-228600" algn="l">
              <a:lnSpc>
                <a:spcPct val="90000"/>
              </a:lnSpc>
              <a:spcBef>
                <a:spcPts val="500"/>
              </a:spcBef>
              <a:spcAft>
                <a:spcPts val="0"/>
              </a:spcAft>
              <a:buClr>
                <a:schemeClr val="dk1"/>
              </a:buClr>
              <a:buSzPts val="563"/>
              <a:buNone/>
              <a:defRPr sz="563"/>
            </a:lvl5pPr>
            <a:lvl6pPr marL="2743200" lvl="5" indent="-228600" algn="l">
              <a:lnSpc>
                <a:spcPct val="90000"/>
              </a:lnSpc>
              <a:spcBef>
                <a:spcPts val="500"/>
              </a:spcBef>
              <a:spcAft>
                <a:spcPts val="0"/>
              </a:spcAft>
              <a:buClr>
                <a:schemeClr val="dk1"/>
              </a:buClr>
              <a:buSzPts val="563"/>
              <a:buNone/>
              <a:defRPr sz="563"/>
            </a:lvl6pPr>
            <a:lvl7pPr marL="3200400" lvl="6" indent="-228600" algn="l">
              <a:lnSpc>
                <a:spcPct val="90000"/>
              </a:lnSpc>
              <a:spcBef>
                <a:spcPts val="500"/>
              </a:spcBef>
              <a:spcAft>
                <a:spcPts val="0"/>
              </a:spcAft>
              <a:buClr>
                <a:schemeClr val="dk1"/>
              </a:buClr>
              <a:buSzPts val="563"/>
              <a:buNone/>
              <a:defRPr sz="563"/>
            </a:lvl7pPr>
            <a:lvl8pPr marL="3657600" lvl="7" indent="-228600" algn="l">
              <a:lnSpc>
                <a:spcPct val="90000"/>
              </a:lnSpc>
              <a:spcBef>
                <a:spcPts val="500"/>
              </a:spcBef>
              <a:spcAft>
                <a:spcPts val="0"/>
              </a:spcAft>
              <a:buClr>
                <a:schemeClr val="dk1"/>
              </a:buClr>
              <a:buSzPts val="563"/>
              <a:buNone/>
              <a:defRPr sz="563"/>
            </a:lvl8pPr>
            <a:lvl9pPr marL="4114800" lvl="8" indent="-228600" algn="l">
              <a:lnSpc>
                <a:spcPct val="90000"/>
              </a:lnSpc>
              <a:spcBef>
                <a:spcPts val="500"/>
              </a:spcBef>
              <a:spcAft>
                <a:spcPts val="0"/>
              </a:spcAft>
              <a:buClr>
                <a:schemeClr val="dk1"/>
              </a:buClr>
              <a:buSzPts val="563"/>
              <a:buNone/>
              <a:defRPr sz="563"/>
            </a:lvl9pPr>
          </a:lstStyle>
          <a:p>
            <a:endParaRPr/>
          </a:p>
        </p:txBody>
      </p:sp>
      <p:sp>
        <p:nvSpPr>
          <p:cNvPr id="65" name="Google Shape;65;p12"/>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466681" y="2713884"/>
            <a:ext cx="6381900" cy="6309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
          <p:cNvSpPr txBox="1">
            <a:spLocks noGrp="1"/>
          </p:cNvSpPr>
          <p:nvPr>
            <p:ph type="body" idx="1"/>
          </p:nvPr>
        </p:nvSpPr>
        <p:spPr>
          <a:xfrm>
            <a:off x="502921" y="2677584"/>
            <a:ext cx="6309300" cy="63819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675"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675"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g296d31f0246_0_162"/>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g296d31f0246_0_162"/>
          <p:cNvSpPr txBox="1">
            <a:spLocks noGrp="1"/>
          </p:cNvSpPr>
          <p:nvPr>
            <p:ph type="body" idx="1"/>
          </p:nvPr>
        </p:nvSpPr>
        <p:spPr>
          <a:xfrm>
            <a:off x="502921" y="2677583"/>
            <a:ext cx="6309300" cy="63819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1"/>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4pPr>
            <a:lvl5pPr marL="2286000" marR="0" lvl="4"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5pPr>
            <a:lvl6pPr marL="2743200" marR="0" lvl="5"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6pPr>
            <a:lvl7pPr marL="3200400" marR="0" lvl="6"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7pPr>
            <a:lvl8pPr marL="3657600" marR="0" lvl="7"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8pPr>
            <a:lvl9pPr marL="4114800" marR="0" lvl="8"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9pPr>
          </a:lstStyle>
          <a:p>
            <a:endParaRPr/>
          </a:p>
        </p:txBody>
      </p:sp>
      <p:sp>
        <p:nvSpPr>
          <p:cNvPr id="83" name="Google Shape;83;g296d31f0246_0_162"/>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g296d31f0246_0_162"/>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g296d31f0246_0_162"/>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
          <p:cNvSpPr/>
          <p:nvPr/>
        </p:nvSpPr>
        <p:spPr>
          <a:xfrm>
            <a:off x="200775" y="8076400"/>
            <a:ext cx="6805200" cy="1293000"/>
          </a:xfrm>
          <a:prstGeom prst="rect">
            <a:avLst/>
          </a:prstGeom>
          <a:noFill/>
          <a:ln w="28575" cap="flat" cmpd="sng">
            <a:solidFill>
              <a:srgbClr val="FF33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 name="Google Shape;160;p1"/>
          <p:cNvSpPr/>
          <p:nvPr/>
        </p:nvSpPr>
        <p:spPr>
          <a:xfrm>
            <a:off x="220500" y="6565425"/>
            <a:ext cx="6805200" cy="1293000"/>
          </a:xfrm>
          <a:prstGeom prst="rect">
            <a:avLst/>
          </a:prstGeom>
          <a:noFill/>
          <a:ln w="28575" cap="flat" cmpd="sng">
            <a:solidFill>
              <a:srgbClr val="FF33CC"/>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61" name="Google Shape;161;p1"/>
          <p:cNvSpPr txBox="1"/>
          <p:nvPr/>
        </p:nvSpPr>
        <p:spPr>
          <a:xfrm>
            <a:off x="270675" y="1195575"/>
            <a:ext cx="66654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Plan Title:___________________________________________________________________________</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Student Name(s):_____________________________________________________________________</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Judge’s Printed Name:_________________________________________________________________</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Signature:___________________________________________________________________________</a:t>
            </a:r>
            <a:endParaRPr sz="1200" b="1" i="0" u="none" strike="noStrike" cap="none">
              <a:solidFill>
                <a:schemeClr val="dk1"/>
              </a:solidFill>
              <a:latin typeface="Calibri"/>
              <a:ea typeface="Calibri"/>
              <a:cs typeface="Calibri"/>
              <a:sym typeface="Calibri"/>
            </a:endParaRPr>
          </a:p>
        </p:txBody>
      </p:sp>
      <p:sp>
        <p:nvSpPr>
          <p:cNvPr id="162" name="Google Shape;162;p1"/>
          <p:cNvSpPr txBox="1"/>
          <p:nvPr/>
        </p:nvSpPr>
        <p:spPr>
          <a:xfrm>
            <a:off x="5806600" y="6665475"/>
            <a:ext cx="1129500" cy="10929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Total Written Plan </a:t>
            </a: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Points: </a:t>
            </a: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 </a:t>
            </a:r>
            <a:r>
              <a:rPr lang="en-US" sz="1300" b="0" i="0" u="none" strike="noStrike" cap="none">
                <a:solidFill>
                  <a:schemeClr val="dk1"/>
                </a:solidFill>
                <a:latin typeface="Calibri"/>
                <a:ea typeface="Calibri"/>
                <a:cs typeface="Calibri"/>
                <a:sym typeface="Calibri"/>
              </a:rPr>
              <a:t>____</a:t>
            </a:r>
            <a:r>
              <a:rPr lang="en-US" sz="1300" b="1" i="0" u="none" strike="noStrike" cap="none">
                <a:solidFill>
                  <a:schemeClr val="dk1"/>
                </a:solidFill>
                <a:latin typeface="Calibri"/>
                <a:ea typeface="Calibri"/>
                <a:cs typeface="Calibri"/>
                <a:sym typeface="Calibri"/>
              </a:rPr>
              <a:t>/ 50</a:t>
            </a:r>
            <a:endParaRPr sz="1300" b="0" i="0" u="none" strike="noStrike" cap="none">
              <a:solidFill>
                <a:srgbClr val="000000"/>
              </a:solidFill>
              <a:latin typeface="Arial"/>
              <a:ea typeface="Arial"/>
              <a:cs typeface="Arial"/>
              <a:sym typeface="Arial"/>
            </a:endParaRPr>
          </a:p>
        </p:txBody>
      </p:sp>
      <p:sp>
        <p:nvSpPr>
          <p:cNvPr id="163" name="Google Shape;163;p1"/>
          <p:cNvSpPr txBox="1"/>
          <p:nvPr/>
        </p:nvSpPr>
        <p:spPr>
          <a:xfrm>
            <a:off x="338675" y="2694450"/>
            <a:ext cx="6342600" cy="582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J</a:t>
            </a:r>
            <a:r>
              <a:rPr lang="en-US" sz="1200" b="1" i="0" u="none" strike="noStrike" cap="none">
                <a:solidFill>
                  <a:schemeClr val="dk1"/>
                </a:solidFill>
                <a:latin typeface="Calibri"/>
                <a:ea typeface="Calibri"/>
                <a:cs typeface="Calibri"/>
                <a:sym typeface="Calibri"/>
              </a:rPr>
              <a:t>UDGES MUST ADD COMMENTS:  </a:t>
            </a:r>
            <a:r>
              <a:rPr lang="en-US" sz="1200" b="0" i="0" u="none" strike="noStrike" cap="none">
                <a:solidFill>
                  <a:schemeClr val="dk1"/>
                </a:solidFill>
                <a:latin typeface="Calibri"/>
                <a:ea typeface="Calibri"/>
                <a:cs typeface="Calibri"/>
                <a:sym typeface="Calibri"/>
              </a:rPr>
              <a:t>Students look for constructive feedback to improve their project for the future! Continue on the back if needed!</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788"/>
              <a:buFont typeface="Arial"/>
              <a:buNone/>
            </a:pPr>
            <a:endParaRPr sz="788" b="0" i="0" u="none" strike="noStrike" cap="none">
              <a:solidFill>
                <a:schemeClr val="dk1"/>
              </a:solidFill>
              <a:latin typeface="Calibri"/>
              <a:ea typeface="Calibri"/>
              <a:cs typeface="Calibri"/>
              <a:sym typeface="Calibri"/>
            </a:endParaRPr>
          </a:p>
        </p:txBody>
      </p:sp>
      <p:sp>
        <p:nvSpPr>
          <p:cNvPr id="164" name="Google Shape;164;p1"/>
          <p:cNvSpPr txBox="1"/>
          <p:nvPr/>
        </p:nvSpPr>
        <p:spPr>
          <a:xfrm>
            <a:off x="5440975" y="1845575"/>
            <a:ext cx="1529100" cy="646500"/>
          </a:xfrm>
          <a:prstGeom prst="rect">
            <a:avLst/>
          </a:prstGeom>
          <a:solidFill>
            <a:schemeClr val="lt1"/>
          </a:solidFill>
          <a:ln w="762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Total Points:</a:t>
            </a:r>
            <a:r>
              <a:rPr lang="en-US" sz="1400" b="0" i="0" u="none" strike="noStrike" cap="none">
                <a:solidFill>
                  <a:srgbClr val="000000"/>
                </a:solidFill>
                <a:latin typeface="Arial"/>
                <a:ea typeface="Arial"/>
                <a:cs typeface="Arial"/>
                <a:sym typeface="Arial"/>
              </a:rPr>
              <a:t>  </a:t>
            </a:r>
            <a:r>
              <a:rPr lang="en-US" sz="1800" b="0" i="0" u="none" strike="noStrike" cap="none">
                <a:solidFill>
                  <a:schemeClr val="dk1"/>
                </a:solidFill>
                <a:latin typeface="Calibri"/>
                <a:ea typeface="Calibri"/>
                <a:cs typeface="Calibri"/>
                <a:sym typeface="Calibri"/>
              </a:rPr>
              <a:t>_______</a:t>
            </a:r>
            <a:r>
              <a:rPr lang="en-US" sz="1800" b="1" i="0" u="none" strike="noStrike" cap="none">
                <a:solidFill>
                  <a:schemeClr val="dk1"/>
                </a:solidFill>
                <a:latin typeface="Calibri"/>
                <a:ea typeface="Calibri"/>
                <a:cs typeface="Calibri"/>
                <a:sym typeface="Calibri"/>
              </a:rPr>
              <a:t>/ </a:t>
            </a:r>
            <a:r>
              <a:rPr lang="en-US" sz="1800" b="1">
                <a:solidFill>
                  <a:schemeClr val="dk1"/>
                </a:solidFill>
                <a:latin typeface="Calibri"/>
                <a:ea typeface="Calibri"/>
                <a:cs typeface="Calibri"/>
                <a:sym typeface="Calibri"/>
              </a:rPr>
              <a:t>9</a:t>
            </a:r>
            <a:r>
              <a:rPr lang="en-US" sz="1800" b="1" i="0" u="none" strike="noStrike" cap="none">
                <a:solidFill>
                  <a:schemeClr val="dk1"/>
                </a:solidFill>
                <a:latin typeface="Calibri"/>
                <a:ea typeface="Calibri"/>
                <a:cs typeface="Calibri"/>
                <a:sym typeface="Calibri"/>
              </a:rPr>
              <a:t>0</a:t>
            </a:r>
            <a:endParaRPr sz="1800" b="1" i="0" u="none" strike="noStrike" cap="none">
              <a:solidFill>
                <a:schemeClr val="dk1"/>
              </a:solidFill>
              <a:latin typeface="Calibri"/>
              <a:ea typeface="Calibri"/>
              <a:cs typeface="Calibri"/>
              <a:sym typeface="Calibri"/>
            </a:endParaRPr>
          </a:p>
        </p:txBody>
      </p:sp>
      <p:sp>
        <p:nvSpPr>
          <p:cNvPr id="165" name="Google Shape;165;p1"/>
          <p:cNvSpPr txBox="1"/>
          <p:nvPr/>
        </p:nvSpPr>
        <p:spPr>
          <a:xfrm>
            <a:off x="178425" y="177001"/>
            <a:ext cx="6924300" cy="905100"/>
          </a:xfrm>
          <a:prstGeom prst="rect">
            <a:avLst/>
          </a:prstGeom>
          <a:gradFill flip="none" rotWithShape="1">
            <a:gsLst>
              <a:gs pos="0">
                <a:srgbClr val="FF33CC">
                  <a:tint val="66000"/>
                  <a:satMod val="160000"/>
                </a:srgbClr>
              </a:gs>
              <a:gs pos="50000">
                <a:srgbClr val="FF33CC">
                  <a:tint val="44500"/>
                  <a:satMod val="160000"/>
                </a:srgbClr>
              </a:gs>
              <a:gs pos="100000">
                <a:srgbClr val="FF33CC">
                  <a:tint val="23500"/>
                  <a:satMod val="160000"/>
                </a:srgbClr>
              </a:gs>
            </a:gsLst>
            <a:path path="circle">
              <a:fillToRect l="50000" t="50000" r="50000" b="50000"/>
            </a:path>
            <a:tileRect/>
          </a:gradFill>
          <a:ln>
            <a:solidFill>
              <a:srgbClr val="92D050"/>
            </a:solid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Ohio STEP Judging Card </a:t>
            </a:r>
            <a:endParaRPr sz="1400" b="0" i="0" u="none" strike="noStrike" cap="none">
              <a:solidFill>
                <a:srgbClr val="000000"/>
              </a:solidFill>
              <a:latin typeface="Arial"/>
              <a:ea typeface="Arial"/>
              <a:cs typeface="Arial"/>
              <a:sym typeface="Arial"/>
            </a:endParaRPr>
          </a:p>
          <a:p>
            <a:pPr marL="0" marR="0" lvl="0" indent="0" algn="ctr" rtl="0">
              <a:lnSpc>
                <a:spcPct val="12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Full STEM Commercialization Plan and Pitch </a:t>
            </a:r>
            <a:endParaRPr sz="1400" b="0" i="0" u="none" strike="noStrike" cap="none">
              <a:solidFill>
                <a:srgbClr val="000000"/>
              </a:solidFill>
              <a:latin typeface="Arial"/>
              <a:ea typeface="Arial"/>
              <a:cs typeface="Arial"/>
              <a:sym typeface="Arial"/>
            </a:endParaRPr>
          </a:p>
        </p:txBody>
      </p:sp>
      <p:sp>
        <p:nvSpPr>
          <p:cNvPr id="166" name="Google Shape;166;p1"/>
          <p:cNvSpPr txBox="1"/>
          <p:nvPr/>
        </p:nvSpPr>
        <p:spPr>
          <a:xfrm>
            <a:off x="248025" y="6942200"/>
            <a:ext cx="958500" cy="7293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Problem/</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Solution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8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67" name="Google Shape;167;p1"/>
          <p:cNvSpPr txBox="1"/>
          <p:nvPr/>
        </p:nvSpPr>
        <p:spPr>
          <a:xfrm>
            <a:off x="1206525" y="6922100"/>
            <a:ext cx="11295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STEM Research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6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68" name="Google Shape;168;p1"/>
          <p:cNvSpPr txBox="1"/>
          <p:nvPr/>
        </p:nvSpPr>
        <p:spPr>
          <a:xfrm>
            <a:off x="2349475" y="6937050"/>
            <a:ext cx="1341300" cy="7293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Commercialization </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6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169" name="Google Shape;169;p1"/>
          <p:cNvSpPr txBox="1"/>
          <p:nvPr/>
        </p:nvSpPr>
        <p:spPr>
          <a:xfrm>
            <a:off x="4561425" y="6928025"/>
            <a:ext cx="1185300" cy="7446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Communication</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5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6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pic>
        <p:nvPicPr>
          <p:cNvPr id="170" name="Google Shape;170;p1" descr="A close up of a logo&#10;&#10;Description automatically generated"/>
          <p:cNvPicPr preferRelativeResize="0"/>
          <p:nvPr/>
        </p:nvPicPr>
        <p:blipFill rotWithShape="1">
          <a:blip r:embed="rId3">
            <a:alphaModFix/>
          </a:blip>
          <a:srcRect/>
          <a:stretch/>
        </p:blipFill>
        <p:spPr>
          <a:xfrm>
            <a:off x="287850" y="250825"/>
            <a:ext cx="892199" cy="437676"/>
          </a:xfrm>
          <a:prstGeom prst="rect">
            <a:avLst/>
          </a:prstGeom>
          <a:solidFill>
            <a:schemeClr val="lt1"/>
          </a:solidFill>
          <a:ln>
            <a:noFill/>
          </a:ln>
        </p:spPr>
      </p:pic>
      <p:pic>
        <p:nvPicPr>
          <p:cNvPr id="171" name="Google Shape;171;p1"/>
          <p:cNvPicPr preferRelativeResize="0"/>
          <p:nvPr/>
        </p:nvPicPr>
        <p:blipFill rotWithShape="1">
          <a:blip r:embed="rId4">
            <a:alphaModFix/>
          </a:blip>
          <a:srcRect/>
          <a:stretch/>
        </p:blipFill>
        <p:spPr>
          <a:xfrm>
            <a:off x="287850" y="3133100"/>
            <a:ext cx="6665399" cy="3088451"/>
          </a:xfrm>
          <a:prstGeom prst="rect">
            <a:avLst/>
          </a:prstGeom>
          <a:noFill/>
          <a:ln>
            <a:noFill/>
          </a:ln>
        </p:spPr>
      </p:pic>
      <p:sp>
        <p:nvSpPr>
          <p:cNvPr id="172" name="Google Shape;172;p1"/>
          <p:cNvSpPr txBox="1"/>
          <p:nvPr/>
        </p:nvSpPr>
        <p:spPr>
          <a:xfrm>
            <a:off x="5746725" y="8202300"/>
            <a:ext cx="1223400" cy="8928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300" b="1">
                <a:solidFill>
                  <a:schemeClr val="dk1"/>
                </a:solidFill>
                <a:latin typeface="Calibri"/>
                <a:ea typeface="Calibri"/>
                <a:cs typeface="Calibri"/>
                <a:sym typeface="Calibri"/>
              </a:rPr>
              <a:t>Total </a:t>
            </a:r>
            <a:r>
              <a:rPr lang="en-US" sz="1300" b="1" i="0" u="none" strike="noStrike" cap="none">
                <a:solidFill>
                  <a:schemeClr val="dk1"/>
                </a:solidFill>
                <a:latin typeface="Calibri"/>
                <a:ea typeface="Calibri"/>
                <a:cs typeface="Calibri"/>
                <a:sym typeface="Calibri"/>
              </a:rPr>
              <a:t>Pitch </a:t>
            </a: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Points:</a:t>
            </a: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  </a:t>
            </a:r>
            <a:r>
              <a:rPr lang="en-US" sz="1300" b="0" i="0" u="none" strike="noStrike" cap="none">
                <a:solidFill>
                  <a:schemeClr val="dk1"/>
                </a:solidFill>
                <a:latin typeface="Calibri"/>
                <a:ea typeface="Calibri"/>
                <a:cs typeface="Calibri"/>
                <a:sym typeface="Calibri"/>
              </a:rPr>
              <a:t>_____</a:t>
            </a:r>
            <a:r>
              <a:rPr lang="en-US" sz="1300" b="1" i="0" u="none" strike="noStrike" cap="none">
                <a:solidFill>
                  <a:schemeClr val="dk1"/>
                </a:solidFill>
                <a:latin typeface="Calibri"/>
                <a:ea typeface="Calibri"/>
                <a:cs typeface="Calibri"/>
                <a:sym typeface="Calibri"/>
              </a:rPr>
              <a:t>/ </a:t>
            </a:r>
            <a:r>
              <a:rPr lang="en-US" sz="1300" b="1">
                <a:solidFill>
                  <a:schemeClr val="dk1"/>
                </a:solidFill>
                <a:latin typeface="Calibri"/>
                <a:ea typeface="Calibri"/>
                <a:cs typeface="Calibri"/>
                <a:sym typeface="Calibri"/>
              </a:rPr>
              <a:t>4</a:t>
            </a:r>
            <a:r>
              <a:rPr lang="en-US" sz="1300" b="1" i="0" u="none" strike="noStrike" cap="none">
                <a:solidFill>
                  <a:schemeClr val="dk1"/>
                </a:solidFill>
                <a:latin typeface="Calibri"/>
                <a:ea typeface="Calibri"/>
                <a:cs typeface="Calibri"/>
                <a:sym typeface="Calibri"/>
              </a:rPr>
              <a:t>0</a:t>
            </a:r>
            <a:endParaRPr sz="1300" b="0" i="0" u="none" strike="noStrike" cap="none">
              <a:solidFill>
                <a:srgbClr val="000000"/>
              </a:solidFill>
              <a:latin typeface="Arial"/>
              <a:ea typeface="Arial"/>
              <a:cs typeface="Arial"/>
              <a:sym typeface="Arial"/>
            </a:endParaRPr>
          </a:p>
        </p:txBody>
      </p:sp>
      <p:sp>
        <p:nvSpPr>
          <p:cNvPr id="173" name="Google Shape;173;p1"/>
          <p:cNvSpPr txBox="1"/>
          <p:nvPr/>
        </p:nvSpPr>
        <p:spPr>
          <a:xfrm>
            <a:off x="243426" y="6565425"/>
            <a:ext cx="2074500" cy="36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sng" strike="noStrike" cap="none">
                <a:solidFill>
                  <a:srgbClr val="000000"/>
                </a:solidFill>
                <a:latin typeface="Calibri"/>
                <a:ea typeface="Calibri"/>
                <a:cs typeface="Calibri"/>
                <a:sym typeface="Calibri"/>
              </a:rPr>
              <a:t>Written Plan Points:</a:t>
            </a:r>
            <a:endParaRPr sz="1300" b="1" i="0" u="sng" strike="noStrike" cap="none">
              <a:solidFill>
                <a:srgbClr val="000000"/>
              </a:solidFill>
              <a:latin typeface="Calibri"/>
              <a:ea typeface="Calibri"/>
              <a:cs typeface="Calibri"/>
              <a:sym typeface="Calibri"/>
            </a:endParaRPr>
          </a:p>
        </p:txBody>
      </p:sp>
      <p:sp>
        <p:nvSpPr>
          <p:cNvPr id="174" name="Google Shape;174;p1"/>
          <p:cNvSpPr txBox="1"/>
          <p:nvPr/>
        </p:nvSpPr>
        <p:spPr>
          <a:xfrm>
            <a:off x="234400" y="8076400"/>
            <a:ext cx="19290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US" sz="1300" b="1" i="0" u="sng" strike="noStrike" cap="none">
                <a:solidFill>
                  <a:schemeClr val="dk1"/>
                </a:solidFill>
                <a:latin typeface="Calibri"/>
                <a:ea typeface="Calibri"/>
                <a:cs typeface="Calibri"/>
                <a:sym typeface="Calibri"/>
              </a:rPr>
              <a:t>Pitch Points:</a:t>
            </a:r>
            <a:endParaRPr sz="1300" b="1" i="0" u="sng" strike="noStrike" cap="none">
              <a:solidFill>
                <a:schemeClr val="dk1"/>
              </a:solidFill>
              <a:latin typeface="Calibri"/>
              <a:ea typeface="Calibri"/>
              <a:cs typeface="Calibri"/>
              <a:sym typeface="Calibri"/>
            </a:endParaRPr>
          </a:p>
        </p:txBody>
      </p:sp>
      <p:cxnSp>
        <p:nvCxnSpPr>
          <p:cNvPr id="175" name="Google Shape;175;p1"/>
          <p:cNvCxnSpPr/>
          <p:nvPr/>
        </p:nvCxnSpPr>
        <p:spPr>
          <a:xfrm>
            <a:off x="5746725" y="6566325"/>
            <a:ext cx="0" cy="1291200"/>
          </a:xfrm>
          <a:prstGeom prst="straightConnector1">
            <a:avLst/>
          </a:prstGeom>
          <a:noFill/>
          <a:ln w="76200" cap="flat" cmpd="sng">
            <a:solidFill>
              <a:srgbClr val="FF33CC"/>
            </a:solidFill>
            <a:prstDash val="solid"/>
            <a:round/>
            <a:headEnd type="none" w="sm" len="sm"/>
            <a:tailEnd type="none" w="sm" len="sm"/>
          </a:ln>
        </p:spPr>
      </p:cxnSp>
      <p:cxnSp>
        <p:nvCxnSpPr>
          <p:cNvPr id="176" name="Google Shape;176;p1"/>
          <p:cNvCxnSpPr/>
          <p:nvPr/>
        </p:nvCxnSpPr>
        <p:spPr>
          <a:xfrm>
            <a:off x="5746725" y="8076400"/>
            <a:ext cx="0" cy="1291200"/>
          </a:xfrm>
          <a:prstGeom prst="straightConnector1">
            <a:avLst/>
          </a:prstGeom>
          <a:noFill/>
          <a:ln w="76200" cap="flat" cmpd="sng">
            <a:solidFill>
              <a:srgbClr val="FF33CC"/>
            </a:solidFill>
            <a:prstDash val="solid"/>
            <a:round/>
            <a:headEnd type="none" w="sm" len="sm"/>
            <a:tailEnd type="none" w="sm" len="sm"/>
          </a:ln>
        </p:spPr>
      </p:cxnSp>
      <p:sp>
        <p:nvSpPr>
          <p:cNvPr id="177" name="Google Shape;177;p1"/>
          <p:cNvSpPr txBox="1"/>
          <p:nvPr/>
        </p:nvSpPr>
        <p:spPr>
          <a:xfrm>
            <a:off x="3694750" y="6858575"/>
            <a:ext cx="892200" cy="9003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Proof of Concept</a:t>
            </a:r>
            <a:endParaRPr sz="12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600"/>
              <a:buFont typeface="Arial"/>
              <a:buNone/>
            </a:pPr>
            <a:endParaRPr sz="6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78" name="Google Shape;178;p1"/>
          <p:cNvSpPr/>
          <p:nvPr/>
        </p:nvSpPr>
        <p:spPr>
          <a:xfrm>
            <a:off x="243425" y="2626450"/>
            <a:ext cx="6775667" cy="3721009"/>
          </a:xfrm>
          <a:custGeom>
            <a:avLst/>
            <a:gdLst/>
            <a:ahLst/>
            <a:cxnLst/>
            <a:rect l="l" t="t" r="r" b="b"/>
            <a:pathLst>
              <a:path w="11153361" h="3126898" extrusionOk="0">
                <a:moveTo>
                  <a:pt x="0" y="0"/>
                </a:moveTo>
                <a:cubicBezTo>
                  <a:pt x="114807" y="-22299"/>
                  <a:pt x="259212" y="30297"/>
                  <a:pt x="475485" y="0"/>
                </a:cubicBezTo>
                <a:cubicBezTo>
                  <a:pt x="691758" y="-30297"/>
                  <a:pt x="649082" y="15586"/>
                  <a:pt x="727904" y="0"/>
                </a:cubicBezTo>
                <a:cubicBezTo>
                  <a:pt x="806726" y="-15586"/>
                  <a:pt x="1265561" y="84416"/>
                  <a:pt x="1537990" y="0"/>
                </a:cubicBezTo>
                <a:cubicBezTo>
                  <a:pt x="1810419" y="-84416"/>
                  <a:pt x="1864358" y="19930"/>
                  <a:pt x="2013475" y="0"/>
                </a:cubicBezTo>
                <a:cubicBezTo>
                  <a:pt x="2162593" y="-19930"/>
                  <a:pt x="2277650" y="29204"/>
                  <a:pt x="2488961" y="0"/>
                </a:cubicBezTo>
                <a:cubicBezTo>
                  <a:pt x="2700272" y="-29204"/>
                  <a:pt x="2979996" y="66404"/>
                  <a:pt x="3299047" y="0"/>
                </a:cubicBezTo>
                <a:cubicBezTo>
                  <a:pt x="3618098" y="-66404"/>
                  <a:pt x="3512421" y="11226"/>
                  <a:pt x="3662999" y="0"/>
                </a:cubicBezTo>
                <a:cubicBezTo>
                  <a:pt x="3813577" y="-11226"/>
                  <a:pt x="4265069" y="46678"/>
                  <a:pt x="4473085" y="0"/>
                </a:cubicBezTo>
                <a:cubicBezTo>
                  <a:pt x="4681101" y="-46678"/>
                  <a:pt x="4919605" y="44013"/>
                  <a:pt x="5283171" y="0"/>
                </a:cubicBezTo>
                <a:cubicBezTo>
                  <a:pt x="5646737" y="-44013"/>
                  <a:pt x="5718319" y="2349"/>
                  <a:pt x="5870190" y="0"/>
                </a:cubicBezTo>
                <a:cubicBezTo>
                  <a:pt x="6022061" y="-2349"/>
                  <a:pt x="6335814" y="5852"/>
                  <a:pt x="6680276" y="0"/>
                </a:cubicBezTo>
                <a:cubicBezTo>
                  <a:pt x="7024738" y="-5852"/>
                  <a:pt x="6992147" y="1811"/>
                  <a:pt x="7155762" y="0"/>
                </a:cubicBezTo>
                <a:cubicBezTo>
                  <a:pt x="7319377" y="-1811"/>
                  <a:pt x="7428201" y="23733"/>
                  <a:pt x="7631247" y="0"/>
                </a:cubicBezTo>
                <a:cubicBezTo>
                  <a:pt x="7834293" y="-23733"/>
                  <a:pt x="8010310" y="80955"/>
                  <a:pt x="8329800" y="0"/>
                </a:cubicBezTo>
                <a:cubicBezTo>
                  <a:pt x="8649290" y="-80955"/>
                  <a:pt x="8608296" y="2597"/>
                  <a:pt x="8805285" y="0"/>
                </a:cubicBezTo>
                <a:cubicBezTo>
                  <a:pt x="9002275" y="-2597"/>
                  <a:pt x="9424767" y="59599"/>
                  <a:pt x="9615371" y="0"/>
                </a:cubicBezTo>
                <a:cubicBezTo>
                  <a:pt x="9805975" y="-59599"/>
                  <a:pt x="10077775" y="23234"/>
                  <a:pt x="10425457" y="0"/>
                </a:cubicBezTo>
                <a:cubicBezTo>
                  <a:pt x="10773139" y="-23234"/>
                  <a:pt x="10950120" y="47424"/>
                  <a:pt x="11153361" y="0"/>
                </a:cubicBezTo>
                <a:cubicBezTo>
                  <a:pt x="11176028" y="177563"/>
                  <a:pt x="11131449" y="302262"/>
                  <a:pt x="11153361" y="489881"/>
                </a:cubicBezTo>
                <a:cubicBezTo>
                  <a:pt x="11175273" y="677500"/>
                  <a:pt x="11149624" y="814263"/>
                  <a:pt x="11153361" y="917223"/>
                </a:cubicBezTo>
                <a:cubicBezTo>
                  <a:pt x="11157098" y="1020183"/>
                  <a:pt x="11122739" y="1282028"/>
                  <a:pt x="11153361" y="1375835"/>
                </a:cubicBezTo>
                <a:cubicBezTo>
                  <a:pt x="11183983" y="1469642"/>
                  <a:pt x="11113618" y="1681452"/>
                  <a:pt x="11153361" y="1928254"/>
                </a:cubicBezTo>
                <a:cubicBezTo>
                  <a:pt x="11193104" y="2175056"/>
                  <a:pt x="11121673" y="2310161"/>
                  <a:pt x="11153361" y="2418134"/>
                </a:cubicBezTo>
                <a:cubicBezTo>
                  <a:pt x="11185049" y="2526107"/>
                  <a:pt x="11095488" y="2913496"/>
                  <a:pt x="11153361" y="3126898"/>
                </a:cubicBezTo>
                <a:cubicBezTo>
                  <a:pt x="10920957" y="3178067"/>
                  <a:pt x="10749694" y="3110364"/>
                  <a:pt x="10454808" y="3126898"/>
                </a:cubicBezTo>
                <a:cubicBezTo>
                  <a:pt x="10159922" y="3143432"/>
                  <a:pt x="10281891" y="3115844"/>
                  <a:pt x="10202390" y="3126898"/>
                </a:cubicBezTo>
                <a:cubicBezTo>
                  <a:pt x="10122889" y="3137952"/>
                  <a:pt x="9793072" y="3086820"/>
                  <a:pt x="9615371" y="3126898"/>
                </a:cubicBezTo>
                <a:cubicBezTo>
                  <a:pt x="9437670" y="3166976"/>
                  <a:pt x="9390859" y="3125635"/>
                  <a:pt x="9251419" y="3126898"/>
                </a:cubicBezTo>
                <a:cubicBezTo>
                  <a:pt x="9111979" y="3128161"/>
                  <a:pt x="8736602" y="3072055"/>
                  <a:pt x="8552867" y="3126898"/>
                </a:cubicBezTo>
                <a:cubicBezTo>
                  <a:pt x="8369132" y="3181741"/>
                  <a:pt x="8264852" y="3125795"/>
                  <a:pt x="8188915" y="3126898"/>
                </a:cubicBezTo>
                <a:cubicBezTo>
                  <a:pt x="8112978" y="3128001"/>
                  <a:pt x="7808727" y="3054163"/>
                  <a:pt x="7490362" y="3126898"/>
                </a:cubicBezTo>
                <a:cubicBezTo>
                  <a:pt x="7171997" y="3199633"/>
                  <a:pt x="7335185" y="3121186"/>
                  <a:pt x="7237944" y="3126898"/>
                </a:cubicBezTo>
                <a:cubicBezTo>
                  <a:pt x="7140703" y="3132610"/>
                  <a:pt x="6701593" y="3107630"/>
                  <a:pt x="6539392" y="3126898"/>
                </a:cubicBezTo>
                <a:cubicBezTo>
                  <a:pt x="6377191" y="3146166"/>
                  <a:pt x="6262284" y="3100015"/>
                  <a:pt x="6175440" y="3126898"/>
                </a:cubicBezTo>
                <a:cubicBezTo>
                  <a:pt x="6088596" y="3153781"/>
                  <a:pt x="5980551" y="3117780"/>
                  <a:pt x="5923022" y="3126898"/>
                </a:cubicBezTo>
                <a:cubicBezTo>
                  <a:pt x="5865493" y="3136016"/>
                  <a:pt x="5735294" y="3120835"/>
                  <a:pt x="5559070" y="3126898"/>
                </a:cubicBezTo>
                <a:cubicBezTo>
                  <a:pt x="5382846" y="3132961"/>
                  <a:pt x="5100688" y="3074566"/>
                  <a:pt x="4860517" y="3126898"/>
                </a:cubicBezTo>
                <a:cubicBezTo>
                  <a:pt x="4620346" y="3179230"/>
                  <a:pt x="4611610" y="3119249"/>
                  <a:pt x="4496566" y="3126898"/>
                </a:cubicBezTo>
                <a:cubicBezTo>
                  <a:pt x="4381522" y="3134547"/>
                  <a:pt x="4366002" y="3097728"/>
                  <a:pt x="4244147" y="3126898"/>
                </a:cubicBezTo>
                <a:cubicBezTo>
                  <a:pt x="4122292" y="3156068"/>
                  <a:pt x="3981237" y="3099300"/>
                  <a:pt x="3880196" y="3126898"/>
                </a:cubicBezTo>
                <a:cubicBezTo>
                  <a:pt x="3779155" y="3154496"/>
                  <a:pt x="3610920" y="3126252"/>
                  <a:pt x="3404710" y="3126898"/>
                </a:cubicBezTo>
                <a:cubicBezTo>
                  <a:pt x="3198500" y="3127544"/>
                  <a:pt x="3008490" y="3081317"/>
                  <a:pt x="2817691" y="3126898"/>
                </a:cubicBezTo>
                <a:cubicBezTo>
                  <a:pt x="2626892" y="3172479"/>
                  <a:pt x="2584846" y="3112315"/>
                  <a:pt x="2453739" y="3126898"/>
                </a:cubicBezTo>
                <a:cubicBezTo>
                  <a:pt x="2322632" y="3141481"/>
                  <a:pt x="1834955" y="3047074"/>
                  <a:pt x="1643653" y="3126898"/>
                </a:cubicBezTo>
                <a:cubicBezTo>
                  <a:pt x="1452351" y="3206722"/>
                  <a:pt x="1328197" y="3095919"/>
                  <a:pt x="1056634" y="3126898"/>
                </a:cubicBezTo>
                <a:cubicBezTo>
                  <a:pt x="785071" y="3157877"/>
                  <a:pt x="326162" y="3105074"/>
                  <a:pt x="0" y="3126898"/>
                </a:cubicBezTo>
                <a:cubicBezTo>
                  <a:pt x="-37393" y="2907075"/>
                  <a:pt x="44881" y="2754259"/>
                  <a:pt x="0" y="2574479"/>
                </a:cubicBezTo>
                <a:cubicBezTo>
                  <a:pt x="-44881" y="2394699"/>
                  <a:pt x="31756" y="2255728"/>
                  <a:pt x="0" y="2053330"/>
                </a:cubicBezTo>
                <a:cubicBezTo>
                  <a:pt x="-31756" y="1850932"/>
                  <a:pt x="42770" y="1789283"/>
                  <a:pt x="0" y="1563449"/>
                </a:cubicBezTo>
                <a:cubicBezTo>
                  <a:pt x="-42770" y="1337615"/>
                  <a:pt x="65682" y="1243528"/>
                  <a:pt x="0" y="1011030"/>
                </a:cubicBezTo>
                <a:cubicBezTo>
                  <a:pt x="-65682" y="778532"/>
                  <a:pt x="57016" y="713593"/>
                  <a:pt x="0" y="489881"/>
                </a:cubicBezTo>
                <a:cubicBezTo>
                  <a:pt x="-57016" y="266169"/>
                  <a:pt x="12827" y="140812"/>
                  <a:pt x="0" y="0"/>
                </a:cubicBezTo>
                <a:close/>
              </a:path>
            </a:pathLst>
          </a:custGeom>
          <a:noFill/>
          <a:ln w="57150" cap="flat" cmpd="sng">
            <a:solidFill>
              <a:srgbClr val="FF33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1"/>
              <a:buFont typeface="Arial"/>
              <a:buNone/>
            </a:pPr>
            <a:endParaRPr sz="1801" b="0" i="0" u="none" strike="noStrike" cap="none">
              <a:solidFill>
                <a:srgbClr val="FFFFFF"/>
              </a:solidFill>
              <a:latin typeface="Calibri"/>
              <a:ea typeface="Calibri"/>
              <a:cs typeface="Calibri"/>
              <a:sym typeface="Calibri"/>
            </a:endParaRPr>
          </a:p>
        </p:txBody>
      </p:sp>
      <p:cxnSp>
        <p:nvCxnSpPr>
          <p:cNvPr id="179" name="Google Shape;179;p1"/>
          <p:cNvCxnSpPr/>
          <p:nvPr/>
        </p:nvCxnSpPr>
        <p:spPr>
          <a:xfrm>
            <a:off x="1208413" y="6937275"/>
            <a:ext cx="0" cy="928800"/>
          </a:xfrm>
          <a:prstGeom prst="straightConnector1">
            <a:avLst/>
          </a:prstGeom>
          <a:noFill/>
          <a:ln w="9525" cap="flat" cmpd="sng">
            <a:solidFill>
              <a:srgbClr val="00B050"/>
            </a:solidFill>
            <a:prstDash val="solid"/>
            <a:round/>
            <a:headEnd type="none" w="sm" len="sm"/>
            <a:tailEnd type="none" w="sm" len="sm"/>
          </a:ln>
        </p:spPr>
      </p:cxnSp>
      <p:cxnSp>
        <p:nvCxnSpPr>
          <p:cNvPr id="180" name="Google Shape;180;p1"/>
          <p:cNvCxnSpPr/>
          <p:nvPr/>
        </p:nvCxnSpPr>
        <p:spPr>
          <a:xfrm>
            <a:off x="2349476" y="6919400"/>
            <a:ext cx="0" cy="928800"/>
          </a:xfrm>
          <a:prstGeom prst="straightConnector1">
            <a:avLst/>
          </a:prstGeom>
          <a:noFill/>
          <a:ln w="9525" cap="flat" cmpd="sng">
            <a:solidFill>
              <a:srgbClr val="00B050"/>
            </a:solidFill>
            <a:prstDash val="solid"/>
            <a:round/>
            <a:headEnd type="none" w="sm" len="sm"/>
            <a:tailEnd type="none" w="sm" len="sm"/>
          </a:ln>
        </p:spPr>
      </p:cxnSp>
      <p:cxnSp>
        <p:nvCxnSpPr>
          <p:cNvPr id="181" name="Google Shape;181;p1"/>
          <p:cNvCxnSpPr/>
          <p:nvPr/>
        </p:nvCxnSpPr>
        <p:spPr>
          <a:xfrm>
            <a:off x="3694751" y="6897425"/>
            <a:ext cx="0" cy="928800"/>
          </a:xfrm>
          <a:prstGeom prst="straightConnector1">
            <a:avLst/>
          </a:prstGeom>
          <a:noFill/>
          <a:ln w="9525" cap="flat" cmpd="sng">
            <a:solidFill>
              <a:srgbClr val="93C47D"/>
            </a:solidFill>
            <a:prstDash val="solid"/>
            <a:round/>
            <a:headEnd type="none" w="sm" len="sm"/>
            <a:tailEnd type="none" w="sm" len="sm"/>
          </a:ln>
        </p:spPr>
      </p:cxnSp>
      <p:cxnSp>
        <p:nvCxnSpPr>
          <p:cNvPr id="182" name="Google Shape;182;p1"/>
          <p:cNvCxnSpPr/>
          <p:nvPr/>
        </p:nvCxnSpPr>
        <p:spPr>
          <a:xfrm>
            <a:off x="4567251" y="6897425"/>
            <a:ext cx="0" cy="928800"/>
          </a:xfrm>
          <a:prstGeom prst="straightConnector1">
            <a:avLst/>
          </a:prstGeom>
          <a:noFill/>
          <a:ln w="9525" cap="flat" cmpd="sng">
            <a:solidFill>
              <a:srgbClr val="00B050"/>
            </a:solidFill>
            <a:prstDash val="solid"/>
            <a:round/>
            <a:headEnd type="none" w="sm" len="sm"/>
            <a:tailEnd type="none" w="sm" len="sm"/>
          </a:ln>
        </p:spPr>
      </p:cxnSp>
      <p:sp>
        <p:nvSpPr>
          <p:cNvPr id="183" name="Google Shape;183;p1"/>
          <p:cNvSpPr txBox="1"/>
          <p:nvPr/>
        </p:nvSpPr>
        <p:spPr>
          <a:xfrm>
            <a:off x="165125" y="9435550"/>
            <a:ext cx="6924300" cy="546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Calibri"/>
                <a:ea typeface="Calibri"/>
                <a:cs typeface="Calibri"/>
                <a:sym typeface="Calibri"/>
              </a:rPr>
              <a:t>Copyright © 2025 by The Ohio Academy of Science. All rights reserved. No edits or other modifications may be made in the judging criteria without the express written permission of The Ohio Academy of Science. Distribution and reproduction for educational purposes permitted if this notice is not removed.</a:t>
            </a:r>
            <a:endParaRPr sz="900" b="0" i="0" u="none" strike="noStrike" cap="none">
              <a:solidFill>
                <a:schemeClr val="dk1"/>
              </a:solidFill>
              <a:latin typeface="Calibri"/>
              <a:ea typeface="Calibri"/>
              <a:cs typeface="Calibri"/>
              <a:sym typeface="Calibri"/>
            </a:endParaRPr>
          </a:p>
        </p:txBody>
      </p:sp>
      <p:sp>
        <p:nvSpPr>
          <p:cNvPr id="184" name="Google Shape;184;p1"/>
          <p:cNvSpPr txBox="1"/>
          <p:nvPr/>
        </p:nvSpPr>
        <p:spPr>
          <a:xfrm>
            <a:off x="415400" y="8455900"/>
            <a:ext cx="958500" cy="6984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Problem/</a:t>
            </a:r>
            <a:endParaRPr sz="12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Solution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_____/10</a:t>
            </a:r>
            <a:endParaRPr sz="1200" b="0" i="0" u="none" strike="noStrike" cap="none">
              <a:solidFill>
                <a:srgbClr val="000000"/>
              </a:solidFill>
              <a:latin typeface="Calibri"/>
              <a:ea typeface="Calibri"/>
              <a:cs typeface="Calibri"/>
              <a:sym typeface="Calibri"/>
            </a:endParaRPr>
          </a:p>
        </p:txBody>
      </p:sp>
      <p:sp>
        <p:nvSpPr>
          <p:cNvPr id="185" name="Google Shape;185;p1"/>
          <p:cNvSpPr txBox="1"/>
          <p:nvPr/>
        </p:nvSpPr>
        <p:spPr>
          <a:xfrm>
            <a:off x="1743275" y="8420150"/>
            <a:ext cx="11295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Value Proposition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_____/10</a:t>
            </a:r>
            <a:endParaRPr sz="1200" b="0" i="0" u="none" strike="noStrike" cap="none">
              <a:solidFill>
                <a:srgbClr val="000000"/>
              </a:solidFill>
              <a:latin typeface="Calibri"/>
              <a:ea typeface="Calibri"/>
              <a:cs typeface="Calibri"/>
              <a:sym typeface="Calibri"/>
            </a:endParaRPr>
          </a:p>
        </p:txBody>
      </p:sp>
      <p:sp>
        <p:nvSpPr>
          <p:cNvPr id="186" name="Google Shape;186;p1"/>
          <p:cNvSpPr txBox="1"/>
          <p:nvPr/>
        </p:nvSpPr>
        <p:spPr>
          <a:xfrm>
            <a:off x="3097675" y="8440300"/>
            <a:ext cx="1185300" cy="6984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Communication</a:t>
            </a:r>
            <a:endParaRPr sz="12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_____/10</a:t>
            </a:r>
            <a:endParaRPr sz="1013" b="0" i="0" u="none" strike="noStrike" cap="none">
              <a:solidFill>
                <a:srgbClr val="000000"/>
              </a:solidFill>
              <a:highlight>
                <a:srgbClr val="C0C0C0"/>
              </a:highlight>
              <a:latin typeface="Calibri"/>
              <a:ea typeface="Calibri"/>
              <a:cs typeface="Calibri"/>
              <a:sym typeface="Calibri"/>
            </a:endParaRPr>
          </a:p>
        </p:txBody>
      </p:sp>
      <p:sp>
        <p:nvSpPr>
          <p:cNvPr id="187" name="Google Shape;187;p1"/>
          <p:cNvSpPr txBox="1"/>
          <p:nvPr/>
        </p:nvSpPr>
        <p:spPr>
          <a:xfrm>
            <a:off x="4679400" y="8440400"/>
            <a:ext cx="818100" cy="6984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Time</a:t>
            </a:r>
            <a:endParaRPr sz="12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_____/10</a:t>
            </a:r>
            <a:endParaRPr sz="1013" b="0" i="0" u="none" strike="noStrike" cap="none">
              <a:solidFill>
                <a:srgbClr val="000000"/>
              </a:solidFill>
              <a:highlight>
                <a:srgbClr val="C0C0C0"/>
              </a:highlight>
              <a:latin typeface="Calibri"/>
              <a:ea typeface="Calibri"/>
              <a:cs typeface="Calibri"/>
              <a:sym typeface="Calibri"/>
            </a:endParaRPr>
          </a:p>
        </p:txBody>
      </p:sp>
      <p:cxnSp>
        <p:nvCxnSpPr>
          <p:cNvPr id="188" name="Google Shape;188;p1"/>
          <p:cNvCxnSpPr/>
          <p:nvPr/>
        </p:nvCxnSpPr>
        <p:spPr>
          <a:xfrm>
            <a:off x="1614813" y="8455900"/>
            <a:ext cx="0" cy="928800"/>
          </a:xfrm>
          <a:prstGeom prst="straightConnector1">
            <a:avLst/>
          </a:prstGeom>
          <a:noFill/>
          <a:ln w="9525" cap="flat" cmpd="sng">
            <a:solidFill>
              <a:srgbClr val="00B050"/>
            </a:solidFill>
            <a:prstDash val="solid"/>
            <a:round/>
            <a:headEnd type="none" w="sm" len="sm"/>
            <a:tailEnd type="none" w="sm" len="sm"/>
          </a:ln>
        </p:spPr>
      </p:cxnSp>
      <p:cxnSp>
        <p:nvCxnSpPr>
          <p:cNvPr id="189" name="Google Shape;189;p1"/>
          <p:cNvCxnSpPr/>
          <p:nvPr/>
        </p:nvCxnSpPr>
        <p:spPr>
          <a:xfrm>
            <a:off x="3001238" y="8455900"/>
            <a:ext cx="0" cy="928800"/>
          </a:xfrm>
          <a:prstGeom prst="straightConnector1">
            <a:avLst/>
          </a:prstGeom>
          <a:noFill/>
          <a:ln w="9525" cap="flat" cmpd="sng">
            <a:solidFill>
              <a:srgbClr val="00B050"/>
            </a:solidFill>
            <a:prstDash val="solid"/>
            <a:round/>
            <a:headEnd type="none" w="sm" len="sm"/>
            <a:tailEnd type="none" w="sm" len="sm"/>
          </a:ln>
        </p:spPr>
      </p:cxnSp>
      <p:cxnSp>
        <p:nvCxnSpPr>
          <p:cNvPr id="190" name="Google Shape;190;p1"/>
          <p:cNvCxnSpPr/>
          <p:nvPr/>
        </p:nvCxnSpPr>
        <p:spPr>
          <a:xfrm>
            <a:off x="4430163" y="8405825"/>
            <a:ext cx="0" cy="928800"/>
          </a:xfrm>
          <a:prstGeom prst="straightConnector1">
            <a:avLst/>
          </a:prstGeom>
          <a:noFill/>
          <a:ln w="9525" cap="flat" cmpd="sng">
            <a:solidFill>
              <a:srgbClr val="00B050"/>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
          <p:cNvSpPr/>
          <p:nvPr/>
        </p:nvSpPr>
        <p:spPr>
          <a:xfrm>
            <a:off x="8900" y="3337596"/>
            <a:ext cx="5390230" cy="1307870"/>
          </a:xfrm>
          <a:prstGeom prst="rect">
            <a:avLst/>
          </a:prstGeom>
          <a:noFill/>
          <a:ln>
            <a:noFill/>
          </a:ln>
        </p:spPr>
        <p:txBody>
          <a:bodyPr spcFirstLastPara="1" wrap="square" lIns="51425" tIns="25700" rIns="51425" bIns="25700" anchor="t" anchorCtr="0">
            <a:noAutofit/>
          </a:bodyPr>
          <a:lstStyle/>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the problem.</a:t>
            </a:r>
            <a:endParaRPr sz="12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Describes why the problem exists based on evidence from research. </a:t>
            </a:r>
            <a:r>
              <a:rPr lang="en-US" sz="1200" b="0"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the target customer/intended user.</a:t>
            </a:r>
            <a:endParaRPr sz="1200" b="0" i="0" u="none" strike="noStrike" cap="none">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Quantifies the magnitude of the problem.</a:t>
            </a:r>
            <a:endParaRPr sz="1200" b="0" i="0" u="none" strike="noStrike" cap="none">
              <a:solidFill>
                <a:schemeClr val="dk1"/>
              </a:solidFill>
              <a:latin typeface="Calibri"/>
              <a:ea typeface="Calibri"/>
              <a:cs typeface="Calibri"/>
              <a:sym typeface="Calibri"/>
            </a:endParaRPr>
          </a:p>
          <a:p>
            <a:pPr marL="457200" lvl="0" indent="-304800">
              <a:lnSpc>
                <a:spcPct val="115000"/>
              </a:lnSpc>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Provides a novel/innovative solution or creative improvement </a:t>
            </a:r>
            <a:r>
              <a:rPr lang="en-US" sz="1200">
                <a:solidFill>
                  <a:schemeClr val="dk1"/>
                </a:solidFill>
                <a:latin typeface="Calibri"/>
                <a:ea typeface="Calibri"/>
                <a:cs typeface="Calibri"/>
                <a:sym typeface="Calibri"/>
              </a:rPr>
              <a:t>on an  existing product.</a:t>
            </a:r>
            <a:endParaRPr sz="1013" b="1" i="0" u="none" strike="noStrike" cap="none">
              <a:solidFill>
                <a:schemeClr val="dk1"/>
              </a:solidFill>
              <a:latin typeface="Calibri"/>
              <a:ea typeface="Calibri"/>
              <a:cs typeface="Calibri"/>
              <a:sym typeface="Calibri"/>
            </a:endParaRPr>
          </a:p>
          <a:p>
            <a:pPr marL="0" marR="0" lvl="0" indent="0" algn="ctr" rtl="0">
              <a:lnSpc>
                <a:spcPct val="50000"/>
              </a:lnSpc>
              <a:spcBef>
                <a:spcPts val="0"/>
              </a:spcBef>
              <a:spcAft>
                <a:spcPts val="0"/>
              </a:spcAft>
              <a:buClr>
                <a:srgbClr val="000000"/>
              </a:buClr>
              <a:buSzPts val="1013"/>
              <a:buFont typeface="Arial"/>
              <a:buNone/>
            </a:pPr>
            <a:endParaRPr sz="1013" b="0" i="0" u="none" strike="noStrike" cap="none">
              <a:solidFill>
                <a:schemeClr val="lt1"/>
              </a:solidFill>
              <a:latin typeface="Calibri"/>
              <a:ea typeface="Calibri"/>
              <a:cs typeface="Calibri"/>
              <a:sym typeface="Calibri"/>
            </a:endParaRPr>
          </a:p>
        </p:txBody>
      </p:sp>
      <p:sp>
        <p:nvSpPr>
          <p:cNvPr id="196" name="Google Shape;196;p2"/>
          <p:cNvSpPr txBox="1"/>
          <p:nvPr/>
        </p:nvSpPr>
        <p:spPr>
          <a:xfrm>
            <a:off x="17724" y="2965649"/>
            <a:ext cx="35259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 SOLUTION – Required Elements</a:t>
            </a:r>
            <a:endParaRPr sz="1200" b="0" i="0" u="none" strike="noStrike" cap="none">
              <a:solidFill>
                <a:schemeClr val="dk1"/>
              </a:solidFill>
              <a:latin typeface="Calibri"/>
              <a:ea typeface="Calibri"/>
              <a:cs typeface="Calibri"/>
              <a:sym typeface="Calibri"/>
            </a:endParaRPr>
          </a:p>
        </p:txBody>
      </p:sp>
      <p:sp>
        <p:nvSpPr>
          <p:cNvPr id="197" name="Google Shape;197;p2"/>
          <p:cNvSpPr/>
          <p:nvPr/>
        </p:nvSpPr>
        <p:spPr>
          <a:xfrm>
            <a:off x="8900" y="5291577"/>
            <a:ext cx="5393100" cy="1630896"/>
          </a:xfrm>
          <a:prstGeom prst="rect">
            <a:avLst/>
          </a:prstGeom>
          <a:noFill/>
          <a:ln>
            <a:noFill/>
          </a:ln>
        </p:spPr>
        <p:txBody>
          <a:bodyPr spcFirstLastPara="1" wrap="square" lIns="51425" tIns="25700" rIns="51425" bIns="25700" anchor="ctr" anchorCtr="0">
            <a:noAutofit/>
          </a:bodyPr>
          <a:lstStyle/>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Explains WHY the chosen STEM concepts are important to the solution.  </a:t>
            </a:r>
            <a:endParaRPr sz="1200">
              <a:latin typeface="Calibri"/>
              <a:ea typeface="Calibri"/>
              <a:cs typeface="Calibri"/>
              <a:sym typeface="Calibri"/>
            </a:endParaRP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Explains HOW the STEM concepts are used in developing the solution. </a:t>
            </a:r>
            <a:endParaRPr sz="1200">
              <a:latin typeface="Calibri"/>
              <a:ea typeface="Calibri"/>
              <a:cs typeface="Calibri"/>
              <a:sym typeface="Calibri"/>
            </a:endParaRP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Describes the design of the prototype.</a:t>
            </a:r>
            <a:endParaRPr sz="1200">
              <a:latin typeface="Calibri"/>
              <a:ea typeface="Calibri"/>
              <a:cs typeface="Calibri"/>
              <a:sym typeface="Calibri"/>
            </a:endParaRP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Explains how the prototype functions (product or app only).</a:t>
            </a:r>
            <a:endParaRPr sz="1200">
              <a:latin typeface="Calibri"/>
              <a:ea typeface="Calibri"/>
              <a:cs typeface="Calibri"/>
              <a:sym typeface="Calibri"/>
            </a:endParaRP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Includes a labeled drawing of the prototype (product or app only). </a:t>
            </a: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Lists the step-by-step process needed to construct a physical prototype.</a:t>
            </a: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Includes an optional working or non-working physical prototype. </a:t>
            </a: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Lists the process for how the service will operate based on the greatest customer need (service only).</a:t>
            </a:r>
            <a:endParaRPr sz="1200">
              <a:solidFill>
                <a:schemeClr val="dk1"/>
              </a:solidFill>
              <a:latin typeface="Calibri"/>
              <a:ea typeface="Calibri"/>
              <a:cs typeface="Calibri"/>
              <a:sym typeface="Calibri"/>
            </a:endParaRPr>
          </a:p>
        </p:txBody>
      </p:sp>
      <p:sp>
        <p:nvSpPr>
          <p:cNvPr id="198" name="Google Shape;198;p2"/>
          <p:cNvSpPr txBox="1"/>
          <p:nvPr/>
        </p:nvSpPr>
        <p:spPr>
          <a:xfrm>
            <a:off x="-23250" y="4893735"/>
            <a:ext cx="31785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STEM RESEARCH – Required Elements</a:t>
            </a:r>
            <a:endParaRPr lang="en-US" sz="1200" b="0" i="0" u="none" strike="noStrike" cap="none">
              <a:solidFill>
                <a:schemeClr val="dk1"/>
              </a:solidFill>
              <a:latin typeface="Calibri"/>
              <a:ea typeface="Calibri"/>
              <a:cs typeface="Calibri"/>
              <a:sym typeface="Calibri"/>
            </a:endParaRPr>
          </a:p>
        </p:txBody>
      </p:sp>
      <p:sp>
        <p:nvSpPr>
          <p:cNvPr id="199" name="Google Shape;199;p2"/>
          <p:cNvSpPr txBox="1"/>
          <p:nvPr/>
        </p:nvSpPr>
        <p:spPr>
          <a:xfrm>
            <a:off x="5459850" y="3422625"/>
            <a:ext cx="18555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Problem/Solution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Points:</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a:t>
            </a:r>
            <a:r>
              <a:rPr lang="en-US" sz="1200" i="0" u="none" strike="noStrike" cap="none">
                <a:solidFill>
                  <a:schemeClr val="dk1"/>
                </a:solidFill>
                <a:latin typeface="Calibri"/>
                <a:ea typeface="Calibri"/>
                <a:cs typeface="Calibri"/>
                <a:sym typeface="Calibri"/>
              </a:rPr>
              <a:t>/</a:t>
            </a:r>
            <a:r>
              <a:rPr lang="en-US" sz="1200" b="0" i="0" u="none" strike="noStrike" cap="none">
                <a:solidFill>
                  <a:schemeClr val="dk1"/>
                </a:solidFill>
                <a:latin typeface="Calibri"/>
                <a:ea typeface="Calibri"/>
                <a:cs typeface="Calibri"/>
                <a:sym typeface="Calibri"/>
              </a:rPr>
              <a:t>10</a:t>
            </a:r>
            <a:endParaRPr sz="1200" b="0" i="0" u="none" strike="noStrike" cap="none">
              <a:solidFill>
                <a:schemeClr val="dk1"/>
              </a:solidFill>
              <a:latin typeface="Calibri"/>
              <a:ea typeface="Calibri"/>
              <a:cs typeface="Calibri"/>
              <a:sym typeface="Calibri"/>
            </a:endParaRPr>
          </a:p>
        </p:txBody>
      </p:sp>
      <p:sp>
        <p:nvSpPr>
          <p:cNvPr id="200" name="Google Shape;200;p2"/>
          <p:cNvSpPr txBox="1"/>
          <p:nvPr/>
        </p:nvSpPr>
        <p:spPr>
          <a:xfrm>
            <a:off x="5488326" y="5538246"/>
            <a:ext cx="18555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STEM Research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a:t>
            </a:r>
            <a:r>
              <a:rPr lang="en-US" sz="1200" i="0" u="none" strike="noStrike" cap="none">
                <a:solidFill>
                  <a:schemeClr val="dk1"/>
                </a:solidFill>
                <a:latin typeface="Calibri"/>
                <a:ea typeface="Calibri"/>
                <a:cs typeface="Calibri"/>
                <a:sym typeface="Calibri"/>
              </a:rPr>
              <a:t>/</a:t>
            </a:r>
            <a:r>
              <a:rPr lang="en-US" sz="1200" b="0" i="0" u="none" strike="noStrike" cap="none">
                <a:solidFill>
                  <a:schemeClr val="dk1"/>
                </a:solidFill>
                <a:latin typeface="Calibri"/>
                <a:ea typeface="Calibri"/>
                <a:cs typeface="Calibri"/>
                <a:sym typeface="Calibri"/>
              </a:rPr>
              <a:t>10</a:t>
            </a:r>
            <a:endParaRPr sz="1200" b="0" i="0" u="none" strike="noStrike" cap="none">
              <a:solidFill>
                <a:schemeClr val="dk1"/>
              </a:solidFill>
              <a:latin typeface="Calibri"/>
              <a:ea typeface="Calibri"/>
              <a:cs typeface="Calibri"/>
              <a:sym typeface="Calibri"/>
            </a:endParaRPr>
          </a:p>
        </p:txBody>
      </p:sp>
      <p:sp>
        <p:nvSpPr>
          <p:cNvPr id="201" name="Google Shape;201;p2"/>
          <p:cNvSpPr txBox="1"/>
          <p:nvPr/>
        </p:nvSpPr>
        <p:spPr>
          <a:xfrm>
            <a:off x="452250" y="659125"/>
            <a:ext cx="4668900" cy="1914300"/>
          </a:xfrm>
          <a:prstGeom prst="rect">
            <a:avLst/>
          </a:prstGeom>
          <a:noFill/>
          <a:ln w="9525" cap="flat" cmpd="sng">
            <a:solidFill>
              <a:schemeClr val="dk1"/>
            </a:solidFill>
            <a:prstDash val="solid"/>
            <a:round/>
            <a:headEnd type="none" w="sm" len="sm"/>
            <a:tailEnd type="none" w="sm" len="sm"/>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Scoring Guidelines: Unless otherwise listed for criteria.</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ALL</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 </a:t>
            </a:r>
            <a:r>
              <a:rPr lang="en-US" sz="1200" b="0" i="0" u="none" strike="noStrike" cap="none">
                <a:solidFill>
                  <a:schemeClr val="dk1"/>
                </a:solidFill>
                <a:latin typeface="Calibri"/>
                <a:ea typeface="Calibri"/>
                <a:cs typeface="Calibri"/>
                <a:sym typeface="Calibri"/>
              </a:rPr>
              <a:t>required elements. Provides </a:t>
            </a:r>
            <a:r>
              <a:rPr lang="en-US" sz="1200" b="1" i="0" u="none" strike="noStrike" cap="none">
                <a:solidFill>
                  <a:schemeClr val="dk1"/>
                </a:solidFill>
                <a:latin typeface="Calibri"/>
                <a:ea typeface="Calibri"/>
                <a:cs typeface="Calibri"/>
                <a:sym typeface="Calibri"/>
              </a:rPr>
              <a:t>many</a:t>
            </a:r>
            <a:r>
              <a:rPr lang="en-US" sz="1200" b="0" i="0" u="none" strike="noStrike" cap="none">
                <a:solidFill>
                  <a:schemeClr val="dk1"/>
                </a:solidFill>
                <a:latin typeface="Calibri"/>
                <a:ea typeface="Calibri"/>
                <a:cs typeface="Calibri"/>
                <a:sym typeface="Calibri"/>
              </a:rPr>
              <a:t> details. </a:t>
            </a:r>
            <a:endParaRPr sz="1200" b="0" i="0" u="none" strike="sng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SOME</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most</a:t>
            </a:r>
            <a:r>
              <a:rPr lang="en-US" sz="1200" b="0" i="0" u="none" strike="noStrike" cap="none">
                <a:solidFill>
                  <a:schemeClr val="dk1"/>
                </a:solidFill>
                <a:latin typeface="Calibri"/>
                <a:ea typeface="Calibri"/>
                <a:cs typeface="Calibri"/>
                <a:sym typeface="Calibri"/>
              </a:rPr>
              <a:t> of the required elements.  Provides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details.</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FEW</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of the required elements.  Provides </a:t>
            </a:r>
            <a:r>
              <a:rPr lang="en-US" sz="1200" b="1" i="0" u="none" strike="noStrike" cap="none">
                <a:solidFill>
                  <a:schemeClr val="dk1"/>
                </a:solidFill>
                <a:latin typeface="Calibri"/>
                <a:ea typeface="Calibri"/>
                <a:cs typeface="Calibri"/>
                <a:sym typeface="Calibri"/>
              </a:rPr>
              <a:t>some</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no</a:t>
            </a:r>
            <a:r>
              <a:rPr lang="en-US" sz="1200" b="0" i="0" u="none" strike="noStrike" cap="none">
                <a:solidFill>
                  <a:schemeClr val="dk1"/>
                </a:solidFill>
                <a:latin typeface="Calibri"/>
                <a:ea typeface="Calibri"/>
                <a:cs typeface="Calibri"/>
                <a:sym typeface="Calibri"/>
              </a:rPr>
              <a:t> details.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**Bullets do not have a pre-determined numerical value.**</a:t>
            </a:r>
            <a:endParaRPr sz="1200" b="1" i="0" u="none" strike="noStrike" cap="none">
              <a:solidFill>
                <a:schemeClr val="dk1"/>
              </a:solidFill>
              <a:latin typeface="Calibri"/>
              <a:ea typeface="Calibri"/>
              <a:cs typeface="Calibri"/>
              <a:sym typeface="Calibri"/>
            </a:endParaRPr>
          </a:p>
        </p:txBody>
      </p:sp>
      <p:sp>
        <p:nvSpPr>
          <p:cNvPr id="202" name="Google Shape;202;p2"/>
          <p:cNvSpPr txBox="1"/>
          <p:nvPr/>
        </p:nvSpPr>
        <p:spPr>
          <a:xfrm>
            <a:off x="254925" y="167297"/>
            <a:ext cx="6781200" cy="369300"/>
          </a:xfrm>
          <a:prstGeom prst="rect">
            <a:avLst/>
          </a:prstGeom>
          <a:gradFill flip="none" rotWithShape="1">
            <a:gsLst>
              <a:gs pos="0">
                <a:srgbClr val="FF33CC">
                  <a:tint val="66000"/>
                  <a:satMod val="160000"/>
                </a:srgbClr>
              </a:gs>
              <a:gs pos="50000">
                <a:srgbClr val="FF33CC">
                  <a:tint val="44500"/>
                  <a:satMod val="160000"/>
                </a:srgbClr>
              </a:gs>
              <a:gs pos="100000">
                <a:srgbClr val="FF33CC">
                  <a:tint val="23500"/>
                  <a:satMod val="160000"/>
                </a:srgbClr>
              </a:gs>
            </a:gsLst>
            <a:path path="circle">
              <a:fillToRect l="50000" t="50000" r="50000" b="50000"/>
            </a:path>
            <a:tileRect/>
          </a:gra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Ohio STEP Judging Card — Full Commercialization Plan </a:t>
            </a:r>
            <a:endParaRPr sz="1800" b="0" i="0" u="none" strike="noStrike" cap="none">
              <a:solidFill>
                <a:schemeClr val="dk1"/>
              </a:solidFill>
              <a:latin typeface="Calibri"/>
              <a:ea typeface="Calibri"/>
              <a:cs typeface="Calibri"/>
              <a:sym typeface="Calibri"/>
            </a:endParaRPr>
          </a:p>
        </p:txBody>
      </p:sp>
      <p:sp>
        <p:nvSpPr>
          <p:cNvPr id="203" name="Google Shape;203;p2"/>
          <p:cNvSpPr txBox="1"/>
          <p:nvPr/>
        </p:nvSpPr>
        <p:spPr>
          <a:xfrm>
            <a:off x="34509" y="7338556"/>
            <a:ext cx="36516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COMMERCIALIZATION - Required Elements</a:t>
            </a:r>
            <a:endParaRPr sz="1200" b="0" i="0" u="none" strike="noStrike" cap="none">
              <a:solidFill>
                <a:schemeClr val="dk1"/>
              </a:solidFill>
              <a:latin typeface="Calibri"/>
              <a:ea typeface="Calibri"/>
              <a:cs typeface="Calibri"/>
              <a:sym typeface="Calibri"/>
            </a:endParaRPr>
          </a:p>
        </p:txBody>
      </p:sp>
      <p:sp>
        <p:nvSpPr>
          <p:cNvPr id="204" name="Google Shape;204;p2"/>
          <p:cNvSpPr/>
          <p:nvPr/>
        </p:nvSpPr>
        <p:spPr>
          <a:xfrm>
            <a:off x="19757" y="7537299"/>
            <a:ext cx="5393100" cy="1790700"/>
          </a:xfrm>
          <a:prstGeom prst="rect">
            <a:avLst/>
          </a:prstGeom>
          <a:noFill/>
          <a:ln>
            <a:noFill/>
          </a:ln>
        </p:spPr>
        <p:txBody>
          <a:bodyPr spcFirstLastPara="1" wrap="square" lIns="51425" tIns="25700" rIns="51425" bIns="25700" anchor="ctr" anchorCtr="0">
            <a:noAutofit/>
          </a:bodyPr>
          <a:lstStyle/>
          <a:p>
            <a:pPr marL="160655" marR="0" lvl="0" indent="-110490" algn="l" rtl="0">
              <a:lnSpc>
                <a:spcPct val="100000"/>
              </a:lnSpc>
              <a:spcBef>
                <a:spcPts val="0"/>
              </a:spcBef>
              <a:spcAft>
                <a:spcPts val="0"/>
              </a:spcAft>
              <a:buClr>
                <a:srgbClr val="000000"/>
              </a:buClr>
              <a:buSzPts val="788"/>
              <a:buFont typeface="Arial"/>
              <a:buNone/>
            </a:pPr>
            <a:endParaRPr sz="788" b="1" i="0" u="none" strike="noStrike" cap="none">
              <a:solidFill>
                <a:schemeClr val="dk1"/>
              </a:solidFill>
              <a:latin typeface="Calibri"/>
              <a:ea typeface="Calibri"/>
              <a:cs typeface="Calibri"/>
              <a:sym typeface="Calibri"/>
            </a:endParaRPr>
          </a:p>
          <a:p>
            <a:pPr marL="160655" marR="0" lvl="0" indent="-106679" algn="l" rtl="0">
              <a:lnSpc>
                <a:spcPct val="115000"/>
              </a:lnSpc>
              <a:spcBef>
                <a:spcPts val="0"/>
              </a:spcBef>
              <a:spcAft>
                <a:spcPts val="0"/>
              </a:spcAft>
              <a:buClr>
                <a:srgbClr val="000000"/>
              </a:buClr>
              <a:buSzPts val="788"/>
              <a:buFont typeface="Arial"/>
              <a:buNone/>
            </a:pPr>
            <a:endParaRPr sz="788" b="1"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Describes competitors and how the solution is different (design, functionality, performance, or customization).</a:t>
            </a:r>
            <a:endParaRPr sz="1200" b="0" i="0" u="none" strike="noStrike" cap="none">
              <a:solidFill>
                <a:schemeClr val="dk1"/>
              </a:solidFill>
              <a:latin typeface="Calibri"/>
              <a:ea typeface="Calibri"/>
              <a:cs typeface="Calibri"/>
              <a:sym typeface="Calibri"/>
            </a:endParaRPr>
          </a:p>
          <a:p>
            <a:pPr marL="914400" marR="0" lvl="0" indent="0" algn="l" rtl="0">
              <a:lnSpc>
                <a:spcPct val="115000"/>
              </a:lnSpc>
              <a:spcBef>
                <a:spcPts val="0"/>
              </a:spcBef>
              <a:spcAft>
                <a:spcPts val="0"/>
              </a:spcAft>
              <a:buClr>
                <a:srgbClr val="000000"/>
              </a:buClr>
              <a:buSzPts val="300"/>
              <a:buFont typeface="Arial"/>
              <a:buNone/>
            </a:pPr>
            <a:endParaRPr sz="3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Discusses the benefits the solution provides over the competition (e.g., cost-effectiveness, ease of use, faster, durable, recyclable, convenience, etc.). </a:t>
            </a:r>
            <a:endParaRPr sz="300" b="0" i="0" u="none" strike="noStrike" cap="none">
              <a:solidFill>
                <a:schemeClr val="dk1"/>
              </a:solidFill>
              <a:latin typeface="Calibri"/>
              <a:ea typeface="Calibri"/>
              <a:cs typeface="Calibri"/>
              <a:sym typeface="Calibri"/>
            </a:endParaRPr>
          </a:p>
          <a:p>
            <a:pPr marL="914400" marR="0" lvl="0" indent="0" algn="l" rtl="0">
              <a:lnSpc>
                <a:spcPct val="115000"/>
              </a:lnSpc>
              <a:spcBef>
                <a:spcPts val="0"/>
              </a:spcBef>
              <a:spcAft>
                <a:spcPts val="0"/>
              </a:spcAft>
              <a:buClr>
                <a:srgbClr val="000000"/>
              </a:buClr>
              <a:buSzPts val="300"/>
              <a:buFont typeface="Arial"/>
              <a:buNone/>
            </a:pPr>
            <a:endParaRPr sz="3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Provides an analysis of expected revenue streams and start-up and operating costs. </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lt1"/>
              </a:solidFill>
              <a:latin typeface="Calibri"/>
              <a:ea typeface="Calibri"/>
              <a:cs typeface="Calibri"/>
              <a:sym typeface="Calibri"/>
            </a:endParaRPr>
          </a:p>
        </p:txBody>
      </p:sp>
      <p:sp>
        <p:nvSpPr>
          <p:cNvPr id="205" name="Google Shape;205;p2"/>
          <p:cNvSpPr txBox="1"/>
          <p:nvPr/>
        </p:nvSpPr>
        <p:spPr>
          <a:xfrm>
            <a:off x="5468619" y="7859053"/>
            <a:ext cx="18555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Commercialization </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Points: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grpSp>
        <p:nvGrpSpPr>
          <p:cNvPr id="206" name="Google Shape;206;p2"/>
          <p:cNvGrpSpPr/>
          <p:nvPr/>
        </p:nvGrpSpPr>
        <p:grpSpPr>
          <a:xfrm>
            <a:off x="5399130" y="659110"/>
            <a:ext cx="1285253" cy="1914341"/>
            <a:chOff x="9552371" y="463755"/>
            <a:chExt cx="1097100" cy="1814713"/>
          </a:xfrm>
        </p:grpSpPr>
        <p:sp>
          <p:nvSpPr>
            <p:cNvPr id="207" name="Google Shape;207;p2"/>
            <p:cNvSpPr/>
            <p:nvPr/>
          </p:nvSpPr>
          <p:spPr>
            <a:xfrm>
              <a:off x="9552371" y="1085314"/>
              <a:ext cx="1097100" cy="564600"/>
            </a:xfrm>
            <a:prstGeom prst="rect">
              <a:avLst/>
            </a:prstGeom>
            <a:gradFill>
              <a:gsLst>
                <a:gs pos="0">
                  <a:srgbClr val="BDF295"/>
                </a:gs>
                <a:gs pos="50000">
                  <a:srgbClr val="D5F5BE"/>
                </a:gs>
                <a:gs pos="100000">
                  <a:srgbClr val="EAFADE"/>
                </a:gs>
              </a:gsLst>
              <a:path path="circle">
                <a:fillToRect l="50000" t="50000" r="50000" b="50000"/>
              </a:path>
              <a:tileRect/>
            </a:gradFill>
            <a:ln w="1270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SOME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4-7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08" name="Google Shape;208;p2"/>
            <p:cNvSpPr/>
            <p:nvPr/>
          </p:nvSpPr>
          <p:spPr>
            <a:xfrm>
              <a:off x="9552371" y="1713868"/>
              <a:ext cx="1097100" cy="564600"/>
            </a:xfrm>
            <a:prstGeom prst="rect">
              <a:avLst/>
            </a:prstGeom>
            <a:gradFill>
              <a:gsLst>
                <a:gs pos="0">
                  <a:srgbClr val="FFDE7E"/>
                </a:gs>
                <a:gs pos="50000">
                  <a:srgbClr val="FFE9B1"/>
                </a:gs>
                <a:gs pos="100000">
                  <a:srgbClr val="FFF2D9"/>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FEW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1-3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09" name="Google Shape;209;p2"/>
            <p:cNvSpPr/>
            <p:nvPr/>
          </p:nvSpPr>
          <p:spPr>
            <a:xfrm>
              <a:off x="9552371" y="463755"/>
              <a:ext cx="1097100" cy="564600"/>
            </a:xfrm>
            <a:prstGeom prst="rect">
              <a:avLst/>
            </a:prstGeom>
            <a:gradFill>
              <a:gsLst>
                <a:gs pos="0">
                  <a:srgbClr val="AF94D2"/>
                </a:gs>
                <a:gs pos="50000">
                  <a:srgbClr val="CCBEE1"/>
                </a:gs>
                <a:gs pos="100000">
                  <a:srgbClr val="E6E0EF"/>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ALL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8-10 Points </a:t>
              </a:r>
              <a:endParaRPr sz="1200" b="1" i="0" u="none" strike="noStrike" cap="none">
                <a:solidFill>
                  <a:srgbClr val="000000"/>
                </a:solidFill>
                <a:highlight>
                  <a:srgbClr val="FFFFFF"/>
                </a:highlight>
                <a:latin typeface="Calibri"/>
                <a:ea typeface="Calibri"/>
                <a:cs typeface="Calibri"/>
                <a:sym typeface="Calibri"/>
              </a:endParaRPr>
            </a:p>
          </p:txBody>
        </p:sp>
      </p:grpSp>
      <p:pic>
        <p:nvPicPr>
          <p:cNvPr id="210" name="Google Shape;210;p2" descr="A close up of a logo&#10;&#10;Description automatically generated"/>
          <p:cNvPicPr preferRelativeResize="0"/>
          <p:nvPr/>
        </p:nvPicPr>
        <p:blipFill rotWithShape="1">
          <a:blip r:embed="rId3">
            <a:alphaModFix/>
          </a:blip>
          <a:srcRect/>
          <a:stretch/>
        </p:blipFill>
        <p:spPr>
          <a:xfrm>
            <a:off x="374758" y="195931"/>
            <a:ext cx="647175" cy="317475"/>
          </a:xfrm>
          <a:prstGeom prst="rect">
            <a:avLst/>
          </a:prstGeom>
          <a:solidFill>
            <a:schemeClr val="lt1"/>
          </a:solidFill>
          <a:ln>
            <a:noFill/>
          </a:ln>
        </p:spPr>
      </p:pic>
      <p:cxnSp>
        <p:nvCxnSpPr>
          <p:cNvPr id="211" name="Google Shape;211;p2"/>
          <p:cNvCxnSpPr/>
          <p:nvPr/>
        </p:nvCxnSpPr>
        <p:spPr>
          <a:xfrm>
            <a:off x="-23250" y="9438661"/>
            <a:ext cx="7323000" cy="900"/>
          </a:xfrm>
          <a:prstGeom prst="straightConnector1">
            <a:avLst/>
          </a:prstGeom>
          <a:noFill/>
          <a:ln w="76200" cap="flat" cmpd="sng">
            <a:solidFill>
              <a:srgbClr val="FF33CC"/>
            </a:solidFill>
            <a:prstDash val="solid"/>
            <a:round/>
            <a:headEnd type="none" w="sm" len="sm"/>
            <a:tailEnd type="none" w="sm" len="sm"/>
          </a:ln>
        </p:spPr>
      </p:cxnSp>
      <p:cxnSp>
        <p:nvCxnSpPr>
          <p:cNvPr id="212" name="Google Shape;212;p2"/>
          <p:cNvCxnSpPr/>
          <p:nvPr/>
        </p:nvCxnSpPr>
        <p:spPr>
          <a:xfrm>
            <a:off x="-23250" y="7154454"/>
            <a:ext cx="7353900" cy="3600"/>
          </a:xfrm>
          <a:prstGeom prst="straightConnector1">
            <a:avLst/>
          </a:prstGeom>
          <a:noFill/>
          <a:ln w="76200" cap="flat" cmpd="sng">
            <a:solidFill>
              <a:srgbClr val="FF33CC"/>
            </a:solidFill>
            <a:prstDash val="solid"/>
            <a:round/>
            <a:headEnd type="none" w="sm" len="sm"/>
            <a:tailEnd type="none" w="sm" len="sm"/>
          </a:ln>
        </p:spPr>
      </p:cxnSp>
      <p:cxnSp>
        <p:nvCxnSpPr>
          <p:cNvPr id="213" name="Google Shape;213;p2"/>
          <p:cNvCxnSpPr/>
          <p:nvPr/>
        </p:nvCxnSpPr>
        <p:spPr>
          <a:xfrm rot="10800000" flipH="1">
            <a:off x="-5025" y="4802348"/>
            <a:ext cx="7344900" cy="3300"/>
          </a:xfrm>
          <a:prstGeom prst="straightConnector1">
            <a:avLst/>
          </a:prstGeom>
          <a:noFill/>
          <a:ln w="76200" cap="flat" cmpd="sng">
            <a:solidFill>
              <a:srgbClr val="FF33CC"/>
            </a:solidFill>
            <a:prstDash val="solid"/>
            <a:round/>
            <a:headEnd type="none" w="sm" len="sm"/>
            <a:tailEnd type="none" w="sm" len="sm"/>
          </a:ln>
        </p:spPr>
      </p:cxnSp>
      <p:cxnSp>
        <p:nvCxnSpPr>
          <p:cNvPr id="214" name="Google Shape;214;p2"/>
          <p:cNvCxnSpPr/>
          <p:nvPr/>
        </p:nvCxnSpPr>
        <p:spPr>
          <a:xfrm>
            <a:off x="225" y="2830401"/>
            <a:ext cx="7334400" cy="0"/>
          </a:xfrm>
          <a:prstGeom prst="straightConnector1">
            <a:avLst/>
          </a:prstGeom>
          <a:noFill/>
          <a:ln w="76200" cap="flat" cmpd="sng">
            <a:solidFill>
              <a:srgbClr val="FF33CC"/>
            </a:solidFill>
            <a:prstDash val="solid"/>
            <a:round/>
            <a:headEnd type="none" w="sm" len="sm"/>
            <a:tailEnd type="none" w="sm" len="sm"/>
          </a:ln>
        </p:spPr>
      </p:cxnSp>
      <p:cxnSp>
        <p:nvCxnSpPr>
          <p:cNvPr id="215" name="Google Shape;215;p2"/>
          <p:cNvCxnSpPr>
            <a:cxnSpLocks/>
          </p:cNvCxnSpPr>
          <p:nvPr/>
        </p:nvCxnSpPr>
        <p:spPr>
          <a:xfrm>
            <a:off x="5456992" y="2845058"/>
            <a:ext cx="11627" cy="6593603"/>
          </a:xfrm>
          <a:prstGeom prst="straightConnector1">
            <a:avLst/>
          </a:prstGeom>
          <a:noFill/>
          <a:ln w="76200" cap="flat" cmpd="sng">
            <a:solidFill>
              <a:srgbClr val="FF33CC"/>
            </a:solidFill>
            <a:prstDash val="solid"/>
            <a:round/>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296d6460947_0_0"/>
          <p:cNvSpPr txBox="1"/>
          <p:nvPr/>
        </p:nvSpPr>
        <p:spPr>
          <a:xfrm>
            <a:off x="0" y="698091"/>
            <a:ext cx="5203800" cy="3104666"/>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Provides a discussion regarding what the scientific community already knows about the idea.</a:t>
            </a:r>
            <a:endParaRPr sz="1200">
              <a:latin typeface="Calibri"/>
              <a:ea typeface="Calibri"/>
              <a:cs typeface="Calibri"/>
              <a:sym typeface="Calibri"/>
            </a:endParaRP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Discusses HOW the STEM concepts were used in developing/designing the solution.</a:t>
            </a:r>
            <a:endParaRPr sz="1200">
              <a:latin typeface="Calibri"/>
              <a:ea typeface="Calibri"/>
              <a:cs typeface="Calibri"/>
              <a:sym typeface="Calibri"/>
            </a:endParaRPr>
          </a:p>
          <a:p>
            <a:pPr marL="457200" lvl="0" indent="0" algn="l" rtl="0">
              <a:lnSpc>
                <a:spcPct val="115000"/>
              </a:lnSpc>
              <a:spcBef>
                <a:spcPts val="0"/>
              </a:spcBef>
              <a:spcAft>
                <a:spcPts val="0"/>
              </a:spcAft>
              <a:buNone/>
            </a:pPr>
            <a:endParaRPr sz="300">
              <a:latin typeface="Calibri"/>
              <a:ea typeface="Calibri"/>
              <a:cs typeface="Calibri"/>
              <a:sym typeface="Calibri"/>
            </a:endParaRP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Describes how the utilization of the STEM concepts sets their solution apart and provides a strong basis for its success.</a:t>
            </a:r>
          </a:p>
          <a:p>
            <a:pPr marL="457200" lvl="0" indent="-304800">
              <a:lnSpc>
                <a:spcPct val="115000"/>
              </a:lnSpc>
              <a:buSzPts val="1200"/>
              <a:buFont typeface="Calibri"/>
              <a:buChar char="●"/>
            </a:pPr>
            <a:r>
              <a:rPr lang="en-US" sz="1200">
                <a:latin typeface="Calibri" panose="020F0502020204030204" pitchFamily="34" charset="0"/>
                <a:ea typeface="Calibri" panose="020F0502020204030204" pitchFamily="34" charset="0"/>
                <a:cs typeface="Times New Roman" panose="02020603050405020304" pitchFamily="18" charset="0"/>
              </a:rPr>
              <a:t>Describes the prototype including how it functions/the process, modifications, AND customer feedback.</a:t>
            </a:r>
          </a:p>
          <a:p>
            <a:pPr marL="457200" indent="-304800">
              <a:lnSpc>
                <a:spcPct val="115000"/>
              </a:lnSpc>
              <a:buSzPts val="1200"/>
              <a:buFont typeface="Calibri"/>
              <a:buChar char="●"/>
            </a:pPr>
            <a:r>
              <a:rPr lang="en-US" sz="1200">
                <a:latin typeface="Calibri" panose="020F0502020204030204" pitchFamily="34" charset="0"/>
                <a:ea typeface="Calibri" panose="020F0502020204030204" pitchFamily="34" charset="0"/>
                <a:cs typeface="Times New Roman" panose="02020603050405020304" pitchFamily="18" charset="0"/>
              </a:rPr>
              <a:t>Describes testing results and analysis of data if a physical prototype was built.</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lvl="0" indent="0" algn="l" rtl="0">
              <a:lnSpc>
                <a:spcPct val="115000"/>
              </a:lnSpc>
              <a:spcBef>
                <a:spcPts val="0"/>
              </a:spcBef>
              <a:spcAft>
                <a:spcPts val="0"/>
              </a:spcAft>
              <a:buNone/>
            </a:pPr>
            <a:endParaRPr sz="300">
              <a:latin typeface="Calibri"/>
              <a:ea typeface="Calibri"/>
              <a:cs typeface="Calibri"/>
              <a:sym typeface="Calibri"/>
            </a:endParaRP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Describes gaps or areas of further research and development needed.</a:t>
            </a:r>
            <a:endParaRPr sz="1200">
              <a:latin typeface="Calibri"/>
              <a:ea typeface="Calibri"/>
              <a:cs typeface="Calibri"/>
              <a:sym typeface="Calibri"/>
            </a:endParaRPr>
          </a:p>
          <a:p>
            <a:pPr marL="457200" lvl="0" indent="0" algn="l" rtl="0">
              <a:lnSpc>
                <a:spcPct val="115000"/>
              </a:lnSpc>
              <a:spcBef>
                <a:spcPts val="0"/>
              </a:spcBef>
              <a:spcAft>
                <a:spcPts val="0"/>
              </a:spcAft>
              <a:buNone/>
            </a:pPr>
            <a:endParaRPr sz="300">
              <a:latin typeface="Calibri"/>
              <a:ea typeface="Calibri"/>
              <a:cs typeface="Calibri"/>
              <a:sym typeface="Calibri"/>
            </a:endParaRPr>
          </a:p>
          <a:p>
            <a:pPr marL="457200" lvl="0" indent="-304800" algn="l" rtl="0">
              <a:lnSpc>
                <a:spcPct val="115000"/>
              </a:lnSpc>
              <a:spcBef>
                <a:spcPts val="0"/>
              </a:spcBef>
              <a:spcAft>
                <a:spcPts val="0"/>
              </a:spcAft>
              <a:buSzPts val="1200"/>
              <a:buFont typeface="Calibri"/>
              <a:buChar char="●"/>
            </a:pPr>
            <a:r>
              <a:rPr lang="en-US" sz="1200">
                <a:latin typeface="Calibri"/>
                <a:ea typeface="Calibri"/>
                <a:cs typeface="Calibri"/>
                <a:sym typeface="Calibri"/>
              </a:rPr>
              <a:t>Identifies possible expansion or changes to demonstrate growth or pivots.</a:t>
            </a:r>
            <a:endParaRPr sz="1200" b="0" i="0" u="none" strike="noStrike" cap="none">
              <a:solidFill>
                <a:schemeClr val="dk1"/>
              </a:solidFill>
              <a:latin typeface="Calibri"/>
              <a:ea typeface="Calibri"/>
              <a:cs typeface="Calibri"/>
              <a:sym typeface="Calibri"/>
            </a:endParaRPr>
          </a:p>
        </p:txBody>
      </p:sp>
      <p:sp>
        <p:nvSpPr>
          <p:cNvPr id="222" name="Google Shape;222;g296d6460947_0_0"/>
          <p:cNvSpPr txBox="1"/>
          <p:nvPr/>
        </p:nvSpPr>
        <p:spPr>
          <a:xfrm>
            <a:off x="5566800" y="1566973"/>
            <a:ext cx="1748400" cy="10065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Proof of Concept</a:t>
            </a:r>
            <a:endParaRPr sz="1200" b="1"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_____</a:t>
            </a:r>
            <a:r>
              <a:rPr lang="en-US" sz="1200" i="0" u="none" strike="noStrike" cap="none">
                <a:solidFill>
                  <a:schemeClr val="dk1"/>
                </a:solidFill>
                <a:latin typeface="Calibri"/>
                <a:ea typeface="Calibri"/>
                <a:cs typeface="Calibri"/>
                <a:sym typeface="Calibri"/>
              </a:rPr>
              <a:t>/10</a:t>
            </a:r>
            <a:endParaRPr sz="1200" i="0" u="none" strike="noStrike" cap="none">
              <a:solidFill>
                <a:schemeClr val="dk1"/>
              </a:solidFill>
              <a:latin typeface="Calibri"/>
              <a:ea typeface="Calibri"/>
              <a:cs typeface="Calibri"/>
              <a:sym typeface="Calibri"/>
            </a:endParaRPr>
          </a:p>
        </p:txBody>
      </p:sp>
      <p:sp>
        <p:nvSpPr>
          <p:cNvPr id="223" name="Google Shape;223;g296d6460947_0_0"/>
          <p:cNvSpPr txBox="1"/>
          <p:nvPr/>
        </p:nvSpPr>
        <p:spPr>
          <a:xfrm>
            <a:off x="17100" y="401908"/>
            <a:ext cx="52704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COMMERCIALIZATION PROOF OF CONCEPT - Required Elements</a:t>
            </a:r>
            <a:endParaRPr sz="1200" b="1" i="0" u="none" strike="noStrike" cap="none">
              <a:solidFill>
                <a:schemeClr val="dk1"/>
              </a:solidFill>
              <a:latin typeface="Calibri"/>
              <a:ea typeface="Calibri"/>
              <a:cs typeface="Calibri"/>
              <a:sym typeface="Calibri"/>
            </a:endParaRPr>
          </a:p>
        </p:txBody>
      </p:sp>
      <p:cxnSp>
        <p:nvCxnSpPr>
          <p:cNvPr id="224" name="Google Shape;224;g296d6460947_0_0"/>
          <p:cNvCxnSpPr/>
          <p:nvPr/>
        </p:nvCxnSpPr>
        <p:spPr>
          <a:xfrm>
            <a:off x="-48000" y="7588171"/>
            <a:ext cx="7363200" cy="15000"/>
          </a:xfrm>
          <a:prstGeom prst="straightConnector1">
            <a:avLst/>
          </a:prstGeom>
          <a:noFill/>
          <a:ln w="76200" cap="flat" cmpd="sng">
            <a:solidFill>
              <a:srgbClr val="FF33CC"/>
            </a:solidFill>
            <a:prstDash val="solid"/>
            <a:round/>
            <a:headEnd type="none" w="sm" len="sm"/>
            <a:tailEnd type="none" w="sm" len="sm"/>
          </a:ln>
        </p:spPr>
      </p:cxnSp>
      <p:cxnSp>
        <p:nvCxnSpPr>
          <p:cNvPr id="225" name="Google Shape;225;g296d6460947_0_0"/>
          <p:cNvCxnSpPr/>
          <p:nvPr/>
        </p:nvCxnSpPr>
        <p:spPr>
          <a:xfrm>
            <a:off x="-23100" y="3763257"/>
            <a:ext cx="7338300" cy="5400"/>
          </a:xfrm>
          <a:prstGeom prst="straightConnector1">
            <a:avLst/>
          </a:prstGeom>
          <a:noFill/>
          <a:ln w="76200" cap="flat" cmpd="sng">
            <a:solidFill>
              <a:srgbClr val="FF33CC"/>
            </a:solidFill>
            <a:prstDash val="solid"/>
            <a:round/>
            <a:headEnd type="none" w="sm" len="sm"/>
            <a:tailEnd type="none" w="sm" len="sm"/>
          </a:ln>
        </p:spPr>
      </p:cxnSp>
      <p:sp>
        <p:nvSpPr>
          <p:cNvPr id="226" name="Google Shape;226;g296d6460947_0_0"/>
          <p:cNvSpPr txBox="1"/>
          <p:nvPr/>
        </p:nvSpPr>
        <p:spPr>
          <a:xfrm>
            <a:off x="17100" y="3914290"/>
            <a:ext cx="31968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COMMUNICATION – Required Elements</a:t>
            </a:r>
            <a:endParaRPr sz="1200" b="0" i="0" u="none" strike="noStrike" cap="none">
              <a:solidFill>
                <a:schemeClr val="dk1"/>
              </a:solidFill>
              <a:latin typeface="Calibri"/>
              <a:ea typeface="Calibri"/>
              <a:cs typeface="Calibri"/>
              <a:sym typeface="Calibri"/>
            </a:endParaRPr>
          </a:p>
        </p:txBody>
      </p:sp>
      <p:sp>
        <p:nvSpPr>
          <p:cNvPr id="227" name="Google Shape;227;g296d6460947_0_0"/>
          <p:cNvSpPr txBox="1"/>
          <p:nvPr/>
        </p:nvSpPr>
        <p:spPr>
          <a:xfrm>
            <a:off x="5652300" y="4958441"/>
            <a:ext cx="1686000" cy="12873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Communication</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13"/>
              <a:buFont typeface="Arial"/>
              <a:buNone/>
            </a:pPr>
            <a:endParaRPr sz="1013" b="0" i="0" u="none" strike="noStrike" cap="none">
              <a:solidFill>
                <a:schemeClr val="dk1"/>
              </a:solidFill>
              <a:highlight>
                <a:srgbClr val="C0C0C0"/>
              </a:highlight>
              <a:latin typeface="Calibri"/>
              <a:ea typeface="Calibri"/>
              <a:cs typeface="Calibri"/>
              <a:sym typeface="Calibri"/>
            </a:endParaRPr>
          </a:p>
        </p:txBody>
      </p:sp>
      <p:cxnSp>
        <p:nvCxnSpPr>
          <p:cNvPr id="228" name="Google Shape;228;g296d6460947_0_0"/>
          <p:cNvCxnSpPr/>
          <p:nvPr/>
        </p:nvCxnSpPr>
        <p:spPr>
          <a:xfrm>
            <a:off x="0" y="440358"/>
            <a:ext cx="7338300" cy="5400"/>
          </a:xfrm>
          <a:prstGeom prst="straightConnector1">
            <a:avLst/>
          </a:prstGeom>
          <a:noFill/>
          <a:ln w="76200" cap="flat" cmpd="sng">
            <a:solidFill>
              <a:srgbClr val="FF33CC"/>
            </a:solidFill>
            <a:prstDash val="solid"/>
            <a:round/>
            <a:headEnd type="none" w="sm" len="sm"/>
            <a:tailEnd type="none" w="sm" len="sm"/>
          </a:ln>
        </p:spPr>
      </p:cxnSp>
      <p:cxnSp>
        <p:nvCxnSpPr>
          <p:cNvPr id="229" name="Google Shape;229;g296d6460947_0_0"/>
          <p:cNvCxnSpPr>
            <a:cxnSpLocks/>
          </p:cNvCxnSpPr>
          <p:nvPr/>
        </p:nvCxnSpPr>
        <p:spPr>
          <a:xfrm>
            <a:off x="5584881" y="447520"/>
            <a:ext cx="0" cy="7249509"/>
          </a:xfrm>
          <a:prstGeom prst="straightConnector1">
            <a:avLst/>
          </a:prstGeom>
          <a:noFill/>
          <a:ln w="76200" cap="flat" cmpd="sng">
            <a:solidFill>
              <a:srgbClr val="FF33CC"/>
            </a:solidFill>
            <a:prstDash val="solid"/>
            <a:round/>
            <a:headEnd type="none" w="sm" len="sm"/>
            <a:tailEnd type="none" w="sm" len="sm"/>
          </a:ln>
        </p:spPr>
      </p:cxnSp>
      <p:sp>
        <p:nvSpPr>
          <p:cNvPr id="230" name="Google Shape;230;g296d6460947_0_0"/>
          <p:cNvSpPr txBox="1"/>
          <p:nvPr/>
        </p:nvSpPr>
        <p:spPr>
          <a:xfrm>
            <a:off x="812799" y="7942200"/>
            <a:ext cx="5698067" cy="1006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FF0000"/>
                </a:solidFill>
                <a:latin typeface="Calibri"/>
                <a:ea typeface="Calibri"/>
                <a:cs typeface="Calibri"/>
                <a:sym typeface="Calibri"/>
              </a:rPr>
              <a:t>CONTINUE JUDGING: PITCH BELOW</a:t>
            </a:r>
            <a:endParaRPr sz="2800" b="1" i="0" u="none" strike="noStrike" cap="none">
              <a:solidFill>
                <a:srgbClr val="FF0000"/>
              </a:solidFill>
              <a:latin typeface="Calibri"/>
              <a:ea typeface="Calibri"/>
              <a:cs typeface="Calibri"/>
              <a:sym typeface="Calibri"/>
            </a:endParaRPr>
          </a:p>
        </p:txBody>
      </p:sp>
      <p:sp>
        <p:nvSpPr>
          <p:cNvPr id="231" name="Google Shape;231;g296d6460947_0_0"/>
          <p:cNvSpPr/>
          <p:nvPr/>
        </p:nvSpPr>
        <p:spPr>
          <a:xfrm>
            <a:off x="17100" y="4302023"/>
            <a:ext cx="5448300" cy="3063082"/>
          </a:xfrm>
          <a:prstGeom prst="rect">
            <a:avLst/>
          </a:prstGeom>
          <a:noFill/>
          <a:ln>
            <a:noFill/>
          </a:ln>
        </p:spPr>
        <p:txBody>
          <a:bodyPr spcFirstLastPara="1" wrap="square" lIns="91425" tIns="45700" rIns="91425" bIns="45700" anchor="ctr" anchorCtr="0">
            <a:noAutofit/>
          </a:bodyPr>
          <a:lstStyle/>
          <a:p>
            <a:pPr marL="457200" marR="0" lvl="0" indent="-304800" algn="l" rtl="0">
              <a:lnSpc>
                <a:spcPct val="115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Includes a well written Elevator Pitch with the following elements: the problem, users, magnitude of problem, solution, how STEM research provides support/evidence of effective solution, and value proposition.</a:t>
            </a:r>
            <a:endParaRPr sz="1200" b="0" i="0" u="none" strike="noStrike" cap="none">
              <a:solidFill>
                <a:srgbClr val="000000"/>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300"/>
              <a:buFont typeface="Arial"/>
              <a:buNone/>
            </a:pPr>
            <a:endParaRPr sz="300" b="0" i="0" u="none" strike="noStrike" cap="none">
              <a:solidFill>
                <a:srgbClr val="000000"/>
              </a:solidFill>
              <a:latin typeface="Calibri"/>
              <a:ea typeface="Calibri"/>
              <a:cs typeface="Calibri"/>
              <a:sym typeface="Calibri"/>
            </a:endParaRPr>
          </a:p>
          <a:p>
            <a:pPr marL="457200" marR="0" lvl="0" indent="-304800" algn="l" rtl="0">
              <a:lnSpc>
                <a:spcPct val="115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Communication is concise, understandable, and compelling.</a:t>
            </a:r>
            <a:endParaRPr sz="1200" b="0" i="0" u="none" strike="noStrike" cap="none">
              <a:solidFill>
                <a:srgbClr val="000000"/>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300"/>
              <a:buFont typeface="Arial"/>
              <a:buNone/>
            </a:pPr>
            <a:endParaRPr sz="300" b="0" i="0" u="none" strike="noStrike" cap="none">
              <a:solidFill>
                <a:srgbClr val="000000"/>
              </a:solidFill>
              <a:latin typeface="Calibri"/>
              <a:ea typeface="Calibri"/>
              <a:cs typeface="Calibri"/>
              <a:sym typeface="Calibri"/>
            </a:endParaRPr>
          </a:p>
          <a:p>
            <a:pPr marL="457200" marR="0" lvl="0" indent="-304800" algn="l" rtl="0">
              <a:lnSpc>
                <a:spcPct val="115000"/>
              </a:lnSpc>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Exhibits exceptional organization and writing including logic of data analyses and arguments, appropriate graphics, grammar, spelling, and professional appearance.  </a:t>
            </a:r>
            <a:endParaRPr sz="1200" b="0" i="0" u="none" strike="noStrike" cap="none">
              <a:solidFill>
                <a:srgbClr val="000000"/>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300"/>
              <a:buFont typeface="Arial"/>
              <a:buNone/>
            </a:pPr>
            <a:endParaRPr sz="300" b="0" i="0" u="none" strike="noStrike" cap="none">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en-US" sz="1200">
                <a:solidFill>
                  <a:srgbClr val="000000"/>
                </a:solidFill>
                <a:latin typeface="Calibri"/>
                <a:ea typeface="Calibri"/>
                <a:cs typeface="Calibri"/>
                <a:sym typeface="Calibri"/>
              </a:rPr>
              <a:t>Includes proper labels, captions, attributions, and legends for all figures and photos.</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en-US" sz="1200">
                <a:solidFill>
                  <a:srgbClr val="000000"/>
                </a:solidFill>
                <a:latin typeface="Calibri"/>
                <a:ea typeface="Calibri"/>
                <a:cs typeface="Calibri"/>
                <a:sym typeface="Calibri"/>
              </a:rPr>
              <a:t>Uses in-text citations; includes AI-generated references and </a:t>
            </a:r>
            <a:r>
              <a:rPr lang="en-US" sz="1200" i="1">
                <a:solidFill>
                  <a:srgbClr val="000000"/>
                </a:solidFill>
                <a:latin typeface="Calibri"/>
                <a:ea typeface="Calibri"/>
                <a:cs typeface="Calibri"/>
                <a:sym typeface="Calibri"/>
              </a:rPr>
              <a:t>AI Prompt and Response Log</a:t>
            </a:r>
            <a:r>
              <a:rPr lang="en-US" sz="1200">
                <a:solidFill>
                  <a:srgbClr val="000000"/>
                </a:solidFill>
                <a:latin typeface="Calibri"/>
                <a:ea typeface="Calibri"/>
                <a:cs typeface="Calibri"/>
                <a:sym typeface="Calibri"/>
              </a:rPr>
              <a:t>.</a:t>
            </a:r>
          </a:p>
          <a:p>
            <a:pPr marL="457200" marR="0" lvl="0" indent="0" algn="l" rtl="0">
              <a:lnSpc>
                <a:spcPct val="115000"/>
              </a:lnSpc>
              <a:spcBef>
                <a:spcPts val="0"/>
              </a:spcBef>
              <a:spcAft>
                <a:spcPts val="0"/>
              </a:spcAft>
              <a:buClr>
                <a:srgbClr val="000000"/>
              </a:buClr>
              <a:buSzPts val="300"/>
              <a:buFont typeface="Arial"/>
              <a:buNone/>
            </a:pPr>
            <a:endParaRPr sz="300" b="0" i="0" u="none" strike="noStrike" cap="none">
              <a:solidFill>
                <a:srgbClr val="000000"/>
              </a:solidFill>
              <a:latin typeface="Calibri"/>
              <a:ea typeface="Calibri"/>
              <a:cs typeface="Calibri"/>
              <a:sym typeface="Calibri"/>
            </a:endParaRPr>
          </a:p>
          <a:p>
            <a:pPr marL="457200" marR="0" lvl="0" indent="-304800" algn="l" rtl="0">
              <a:lnSpc>
                <a:spcPct val="115000"/>
              </a:lnSpc>
              <a:spcBef>
                <a:spcPts val="0"/>
              </a:spcBef>
              <a:spcAft>
                <a:spcPts val="0"/>
              </a:spcAft>
              <a:buClr>
                <a:srgbClr val="000000"/>
              </a:buClr>
              <a:buSzPts val="1200"/>
              <a:buFont typeface="Calibri"/>
              <a:buChar char="●"/>
            </a:pPr>
            <a:r>
              <a:rPr lang="en-US" sz="1200">
                <a:solidFill>
                  <a:srgbClr val="000000"/>
                </a:solidFill>
                <a:latin typeface="Calibri"/>
                <a:ea typeface="Calibri"/>
                <a:cs typeface="Calibri"/>
                <a:sym typeface="Calibri"/>
              </a:rPr>
              <a:t>Provides a </a:t>
            </a:r>
            <a:r>
              <a:rPr lang="en-US" sz="1200" b="0" i="0" u="none" strike="noStrike" cap="none">
                <a:solidFill>
                  <a:srgbClr val="000000"/>
                </a:solidFill>
                <a:latin typeface="Calibri"/>
                <a:ea typeface="Calibri"/>
                <a:cs typeface="Calibri"/>
                <a:sym typeface="Calibri"/>
              </a:rPr>
              <a:t>reference</a:t>
            </a:r>
            <a:r>
              <a:rPr lang="en-US" sz="1200">
                <a:solidFill>
                  <a:srgbClr val="000000"/>
                </a:solidFill>
                <a:latin typeface="Calibri"/>
                <a:ea typeface="Calibri"/>
                <a:cs typeface="Calibri"/>
                <a:sym typeface="Calibri"/>
              </a:rPr>
              <a:t> list</a:t>
            </a:r>
            <a:r>
              <a:rPr lang="en-US" sz="1200" b="0" i="0" u="none" strike="noStrike" cap="none">
                <a:solidFill>
                  <a:srgbClr val="000000"/>
                </a:solidFill>
                <a:latin typeface="Calibri"/>
                <a:ea typeface="Calibri"/>
                <a:cs typeface="Calibri"/>
                <a:sym typeface="Calibri"/>
              </a:rPr>
              <a:t> from a variety of scholarly sources. </a:t>
            </a:r>
            <a:endParaRPr sz="1200" b="0" i="0" u="none" strike="noStrike" cap="none">
              <a:solidFill>
                <a:srgbClr val="000000"/>
              </a:solidFill>
              <a:latin typeface="Calibri"/>
              <a:ea typeface="Calibri"/>
              <a:cs typeface="Calibri"/>
              <a:sym typeface="Calibri"/>
            </a:endParaRPr>
          </a:p>
        </p:txBody>
      </p:sp>
      <p:pic>
        <p:nvPicPr>
          <p:cNvPr id="5" name="Picture 4" descr="A close-up of a logo&#10;&#10;Description automatically generated">
            <a:extLst>
              <a:ext uri="{FF2B5EF4-FFF2-40B4-BE49-F238E27FC236}">
                <a16:creationId xmlns:a16="http://schemas.microsoft.com/office/drawing/2014/main" id="{231C2B26-1450-15AB-1021-E90C8695A90D}"/>
              </a:ext>
            </a:extLst>
          </p:cNvPr>
          <p:cNvPicPr>
            <a:picLocks noChangeAspect="1"/>
          </p:cNvPicPr>
          <p:nvPr/>
        </p:nvPicPr>
        <p:blipFill>
          <a:blip r:embed="rId3"/>
          <a:stretch>
            <a:fillRect/>
          </a:stretch>
        </p:blipFill>
        <p:spPr>
          <a:xfrm>
            <a:off x="146745" y="98090"/>
            <a:ext cx="562085" cy="26675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296d31f0246_0_134"/>
          <p:cNvSpPr/>
          <p:nvPr/>
        </p:nvSpPr>
        <p:spPr>
          <a:xfrm>
            <a:off x="44100" y="3135675"/>
            <a:ext cx="5409000" cy="1293000"/>
          </a:xfrm>
          <a:prstGeom prst="rect">
            <a:avLst/>
          </a:prstGeom>
          <a:noFill/>
          <a:ln>
            <a:noFill/>
          </a:ln>
        </p:spPr>
        <p:txBody>
          <a:bodyPr spcFirstLastPara="1" wrap="square" lIns="91425" tIns="45700" rIns="91425" bIns="45700" anchor="ctr" anchorCtr="0">
            <a:noAutofit/>
          </a:bodyPr>
          <a:lstStyle/>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a problem. </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intended users.</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Quantifies</a:t>
            </a:r>
            <a:r>
              <a:rPr lang="en-US" sz="1200" b="0" i="0" u="none" strike="noStrike" cap="none">
                <a:solidFill>
                  <a:schemeClr val="dk1"/>
                </a:solidFill>
                <a:latin typeface="Calibri"/>
                <a:ea typeface="Calibri"/>
                <a:cs typeface="Calibri"/>
                <a:sym typeface="Calibri"/>
              </a:rPr>
              <a:t> the magnitude of the problem.</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a</a:t>
            </a:r>
            <a:r>
              <a:rPr lang="en-US" sz="1200">
                <a:solidFill>
                  <a:schemeClr val="dk1"/>
                </a:solidFill>
                <a:latin typeface="Calibri"/>
                <a:ea typeface="Calibri"/>
                <a:cs typeface="Calibri"/>
                <a:sym typeface="Calibri"/>
              </a:rPr>
              <a:t>n </a:t>
            </a:r>
            <a:r>
              <a:rPr lang="en-US" sz="1200" b="0" i="0" u="none" strike="noStrike" cap="none">
                <a:solidFill>
                  <a:schemeClr val="dk1"/>
                </a:solidFill>
                <a:latin typeface="Calibri"/>
                <a:ea typeface="Calibri"/>
                <a:cs typeface="Calibri"/>
                <a:sym typeface="Calibri"/>
              </a:rPr>
              <a:t>innovative </a:t>
            </a: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solution </a:t>
            </a:r>
            <a:r>
              <a:rPr lang="en-US" sz="1200" b="0" i="0" u="none" strike="noStrike" cap="none">
                <a:solidFill>
                  <a:schemeClr val="dk1"/>
                </a:solidFill>
                <a:latin typeface="Calibri"/>
                <a:ea typeface="Calibri"/>
                <a:cs typeface="Calibri"/>
                <a:sym typeface="Calibri"/>
              </a:rPr>
              <a:t>and its function. </a:t>
            </a:r>
            <a:endParaRPr sz="1200" b="0" i="0" u="none" strike="noStrike" cap="none">
              <a:solidFill>
                <a:srgbClr val="000000"/>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Describes the evidence (from STEM research) that supports the solution.</a:t>
            </a:r>
            <a:endParaRPr sz="1200" b="0" i="0" u="none" strike="noStrike" cap="none">
              <a:solidFill>
                <a:schemeClr val="lt1"/>
              </a:solidFill>
              <a:latin typeface="Calibri"/>
              <a:ea typeface="Calibri"/>
              <a:cs typeface="Calibri"/>
              <a:sym typeface="Calibri"/>
            </a:endParaRPr>
          </a:p>
        </p:txBody>
      </p:sp>
      <p:sp>
        <p:nvSpPr>
          <p:cNvPr id="237" name="Google Shape;237;g296d31f0246_0_134"/>
          <p:cNvSpPr/>
          <p:nvPr/>
        </p:nvSpPr>
        <p:spPr>
          <a:xfrm>
            <a:off x="44100" y="4974674"/>
            <a:ext cx="5409000" cy="1109400"/>
          </a:xfrm>
          <a:prstGeom prst="rect">
            <a:avLst/>
          </a:prstGeom>
          <a:noFill/>
          <a:ln>
            <a:noFill/>
          </a:ln>
        </p:spPr>
        <p:txBody>
          <a:bodyPr spcFirstLastPara="1" wrap="square" lIns="91425" tIns="45700" rIns="91425" bIns="45700" anchor="ctr" anchorCtr="0">
            <a:noAutofit/>
          </a:bodyPr>
          <a:lstStyle/>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the competition. </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Discusses how the solution is different from the competition (more cost effective, faster, durable, reliable or convenient). </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Discusses what benefits the solution provides over the competition.</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Explains how the product or service solves a problem for the user.</a:t>
            </a:r>
            <a:endParaRPr sz="1200" b="0" i="0" u="none" strike="noStrike" cap="none">
              <a:solidFill>
                <a:srgbClr val="000000"/>
              </a:solidFill>
              <a:latin typeface="Calibri"/>
              <a:ea typeface="Calibri"/>
              <a:cs typeface="Calibri"/>
              <a:sym typeface="Calibri"/>
            </a:endParaRPr>
          </a:p>
        </p:txBody>
      </p:sp>
      <p:sp>
        <p:nvSpPr>
          <p:cNvPr id="238" name="Google Shape;238;g296d31f0246_0_134"/>
          <p:cNvSpPr/>
          <p:nvPr/>
        </p:nvSpPr>
        <p:spPr>
          <a:xfrm>
            <a:off x="36875" y="6782115"/>
            <a:ext cx="4335600" cy="676200"/>
          </a:xfrm>
          <a:prstGeom prst="rect">
            <a:avLst/>
          </a:prstGeom>
          <a:noFill/>
          <a:ln>
            <a:noFill/>
          </a:ln>
        </p:spPr>
        <p:txBody>
          <a:bodyPr spcFirstLastPara="1" wrap="square" lIns="91425" tIns="45700" rIns="91425" bIns="45700" anchor="ctr" anchorCtr="0">
            <a:noAutofit/>
          </a:bodyPr>
          <a:lstStyle/>
          <a:p>
            <a:pPr marL="457200" marR="0" lvl="1" indent="0" algn="l" rtl="0">
              <a:lnSpc>
                <a:spcPct val="100000"/>
              </a:lnSpc>
              <a:spcBef>
                <a:spcPts val="0"/>
              </a:spcBef>
              <a:spcAft>
                <a:spcPts val="0"/>
              </a:spcAft>
              <a:buClr>
                <a:srgbClr val="000000"/>
              </a:buClr>
              <a:buSzPts val="1500"/>
              <a:buFont typeface="Arial"/>
              <a:buNone/>
            </a:pPr>
            <a:endParaRPr sz="1200" b="0" i="0" u="none" strike="noStrike" cap="none">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Communication is clear, concise, and easy to understand.</a:t>
            </a:r>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rgbClr val="000000"/>
                </a:solidFill>
                <a:latin typeface="Calibri"/>
                <a:ea typeface="Calibri"/>
                <a:cs typeface="Calibri"/>
                <a:sym typeface="Calibri"/>
              </a:rPr>
              <a:t>Provides a “Hook” that is engaging and original.</a:t>
            </a:r>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All students on project are visible in video and participate in presentation.</a:t>
            </a: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Convincing to prospective investors. </a:t>
            </a:r>
            <a:endParaRPr/>
          </a:p>
          <a:p>
            <a:pPr marL="742950" marR="0" lvl="1" indent="-171450" algn="l" rtl="0">
              <a:lnSpc>
                <a:spcPct val="100000"/>
              </a:lnSpc>
              <a:spcBef>
                <a:spcPts val="0"/>
              </a:spcBef>
              <a:spcAft>
                <a:spcPts val="0"/>
              </a:spcAft>
              <a:buClr>
                <a:schemeClr val="dk1"/>
              </a:buClr>
              <a:buSzPts val="1800"/>
              <a:buFont typeface="Arial"/>
              <a:buNone/>
            </a:pPr>
            <a:endParaRPr sz="1200" b="0" i="0" u="none" strike="noStrike" cap="none">
              <a:solidFill>
                <a:schemeClr val="lt1"/>
              </a:solidFill>
              <a:latin typeface="Calibri"/>
              <a:ea typeface="Calibri"/>
              <a:cs typeface="Calibri"/>
              <a:sym typeface="Calibri"/>
            </a:endParaRPr>
          </a:p>
        </p:txBody>
      </p:sp>
      <p:sp>
        <p:nvSpPr>
          <p:cNvPr id="239" name="Google Shape;239;g296d31f0246_0_134"/>
          <p:cNvSpPr/>
          <p:nvPr/>
        </p:nvSpPr>
        <p:spPr>
          <a:xfrm>
            <a:off x="136800" y="8283225"/>
            <a:ext cx="2988900" cy="831900"/>
          </a:xfrm>
          <a:prstGeom prst="rect">
            <a:avLst/>
          </a:prstGeom>
          <a:noFill/>
          <a:ln>
            <a:noFill/>
          </a:ln>
        </p:spPr>
        <p:txBody>
          <a:bodyPr spcFirstLastPara="1" wrap="square" lIns="91425" tIns="45700" rIns="91425" bIns="45700" anchor="ctr" anchorCtr="0">
            <a:noAutofit/>
          </a:bodyPr>
          <a:lstStyle/>
          <a:p>
            <a:pPr marL="0" marR="0" lvl="1" indent="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Video Length</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Your pitch video should be no longer than 2 minutes.</a:t>
            </a:r>
            <a:endParaRPr sz="1200" b="0" i="0" u="none" strike="noStrike" cap="none">
              <a:solidFill>
                <a:srgbClr val="000000"/>
              </a:solidFill>
              <a:latin typeface="Calibri"/>
              <a:ea typeface="Calibri"/>
              <a:cs typeface="Calibri"/>
              <a:sym typeface="Calibri"/>
            </a:endParaRPr>
          </a:p>
        </p:txBody>
      </p:sp>
      <p:sp>
        <p:nvSpPr>
          <p:cNvPr id="240" name="Google Shape;240;g296d31f0246_0_134"/>
          <p:cNvSpPr txBox="1"/>
          <p:nvPr/>
        </p:nvSpPr>
        <p:spPr>
          <a:xfrm>
            <a:off x="3064625" y="8052675"/>
            <a:ext cx="2157600" cy="1293000"/>
          </a:xfrm>
          <a:prstGeom prst="rect">
            <a:avLst/>
          </a:prstGeom>
          <a:noFill/>
          <a:ln w="28575" cap="flat" cmpd="sng">
            <a:solidFill>
              <a:srgbClr val="FF33CC"/>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Scoring Guidelines:</a:t>
            </a:r>
            <a:endParaRPr sz="12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Meets ALL</a:t>
            </a:r>
            <a:r>
              <a:rPr lang="en-US" sz="1200" b="0" i="0" u="none" strike="noStrike" cap="none">
                <a:solidFill>
                  <a:schemeClr val="dk1"/>
                </a:solidFill>
                <a:latin typeface="Calibri"/>
                <a:ea typeface="Calibri"/>
                <a:cs typeface="Calibri"/>
                <a:sym typeface="Calibri"/>
              </a:rPr>
              <a:t> –1 ½ - 2 minutes</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Meets SOME</a:t>
            </a:r>
            <a:r>
              <a:rPr lang="en-US" sz="1200" b="0" i="0" u="none" strike="noStrike" cap="none">
                <a:solidFill>
                  <a:schemeClr val="dk1"/>
                </a:solidFill>
                <a:latin typeface="Calibri"/>
                <a:ea typeface="Calibri"/>
                <a:cs typeface="Calibri"/>
                <a:sym typeface="Calibri"/>
              </a:rPr>
              <a:t> –1-1 ½ minutes</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Meets FEW</a:t>
            </a:r>
            <a:r>
              <a:rPr lang="en-US" sz="1200" b="0" i="0" u="none" strike="noStrike" cap="none">
                <a:solidFill>
                  <a:schemeClr val="dk1"/>
                </a:solidFill>
                <a:latin typeface="Calibri"/>
                <a:ea typeface="Calibri"/>
                <a:cs typeface="Calibri"/>
                <a:sym typeface="Calibri"/>
              </a:rPr>
              <a:t> –Less than 1 minute or exceeds 2 minutes</a:t>
            </a:r>
            <a:endParaRPr sz="1200" b="0" i="0" u="none" strike="noStrike" cap="none">
              <a:solidFill>
                <a:srgbClr val="000000"/>
              </a:solidFill>
              <a:latin typeface="Calibri"/>
              <a:ea typeface="Calibri"/>
              <a:cs typeface="Calibri"/>
              <a:sym typeface="Calibri"/>
            </a:endParaRPr>
          </a:p>
        </p:txBody>
      </p:sp>
      <p:sp>
        <p:nvSpPr>
          <p:cNvPr id="241" name="Google Shape;241;g296d31f0246_0_134"/>
          <p:cNvSpPr txBox="1"/>
          <p:nvPr/>
        </p:nvSpPr>
        <p:spPr>
          <a:xfrm>
            <a:off x="44100" y="2956425"/>
            <a:ext cx="34722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 SOLUTION – Required Elements</a:t>
            </a:r>
            <a:endParaRPr sz="1200" b="0" i="0" u="none" strike="noStrike" cap="none">
              <a:solidFill>
                <a:schemeClr val="dk1"/>
              </a:solidFill>
              <a:latin typeface="Calibri"/>
              <a:ea typeface="Calibri"/>
              <a:cs typeface="Calibri"/>
              <a:sym typeface="Calibri"/>
            </a:endParaRPr>
          </a:p>
        </p:txBody>
      </p:sp>
      <p:sp>
        <p:nvSpPr>
          <p:cNvPr id="242" name="Google Shape;242;g296d31f0246_0_134"/>
          <p:cNvSpPr txBox="1"/>
          <p:nvPr/>
        </p:nvSpPr>
        <p:spPr>
          <a:xfrm>
            <a:off x="44100" y="4689800"/>
            <a:ext cx="31743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VALUE PROPOSITION – Required Elements</a:t>
            </a:r>
            <a:endParaRPr sz="1200" b="0" i="0" u="none" strike="noStrike" cap="none">
              <a:solidFill>
                <a:schemeClr val="dk1"/>
              </a:solidFill>
              <a:latin typeface="Calibri"/>
              <a:ea typeface="Calibri"/>
              <a:cs typeface="Calibri"/>
              <a:sym typeface="Calibri"/>
            </a:endParaRPr>
          </a:p>
        </p:txBody>
      </p:sp>
      <p:sp>
        <p:nvSpPr>
          <p:cNvPr id="243" name="Google Shape;243;g296d31f0246_0_134"/>
          <p:cNvSpPr txBox="1"/>
          <p:nvPr/>
        </p:nvSpPr>
        <p:spPr>
          <a:xfrm>
            <a:off x="44100" y="6423188"/>
            <a:ext cx="33465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COMMUNICATION – Required Elements</a:t>
            </a:r>
            <a:endParaRPr sz="1200" b="0" i="0" u="none" strike="noStrike" cap="none">
              <a:solidFill>
                <a:schemeClr val="dk1"/>
              </a:solidFill>
              <a:latin typeface="Calibri"/>
              <a:ea typeface="Calibri"/>
              <a:cs typeface="Calibri"/>
              <a:sym typeface="Calibri"/>
            </a:endParaRPr>
          </a:p>
        </p:txBody>
      </p:sp>
      <p:sp>
        <p:nvSpPr>
          <p:cNvPr id="244" name="Google Shape;244;g296d31f0246_0_134"/>
          <p:cNvSpPr txBox="1"/>
          <p:nvPr/>
        </p:nvSpPr>
        <p:spPr>
          <a:xfrm>
            <a:off x="132999" y="7957425"/>
            <a:ext cx="21576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TIME – Required Elements</a:t>
            </a:r>
            <a:endParaRPr sz="1200" b="0" i="0" u="none" strike="noStrike" cap="none">
              <a:solidFill>
                <a:schemeClr val="dk1"/>
              </a:solidFill>
              <a:latin typeface="Calibri"/>
              <a:ea typeface="Calibri"/>
              <a:cs typeface="Calibri"/>
              <a:sym typeface="Calibri"/>
            </a:endParaRPr>
          </a:p>
        </p:txBody>
      </p:sp>
      <p:cxnSp>
        <p:nvCxnSpPr>
          <p:cNvPr id="245" name="Google Shape;245;g296d31f0246_0_134"/>
          <p:cNvCxnSpPr/>
          <p:nvPr/>
        </p:nvCxnSpPr>
        <p:spPr>
          <a:xfrm>
            <a:off x="-19350" y="7753711"/>
            <a:ext cx="7353900" cy="3600"/>
          </a:xfrm>
          <a:prstGeom prst="straightConnector1">
            <a:avLst/>
          </a:prstGeom>
          <a:noFill/>
          <a:ln w="28575" cap="flat" cmpd="sng">
            <a:solidFill>
              <a:srgbClr val="FF33CC"/>
            </a:solidFill>
            <a:prstDash val="solid"/>
            <a:miter lim="800000"/>
            <a:headEnd type="none" w="sm" len="sm"/>
            <a:tailEnd type="none" w="sm" len="sm"/>
          </a:ln>
        </p:spPr>
      </p:cxnSp>
      <p:cxnSp>
        <p:nvCxnSpPr>
          <p:cNvPr id="246" name="Google Shape;246;g296d31f0246_0_134"/>
          <p:cNvCxnSpPr/>
          <p:nvPr/>
        </p:nvCxnSpPr>
        <p:spPr>
          <a:xfrm>
            <a:off x="-19500" y="6237651"/>
            <a:ext cx="7353900" cy="3600"/>
          </a:xfrm>
          <a:prstGeom prst="straightConnector1">
            <a:avLst/>
          </a:prstGeom>
          <a:noFill/>
          <a:ln w="28575" cap="flat" cmpd="sng">
            <a:solidFill>
              <a:srgbClr val="FF33CC"/>
            </a:solidFill>
            <a:prstDash val="solid"/>
            <a:miter lim="800000"/>
            <a:headEnd type="none" w="sm" len="sm"/>
            <a:tailEnd type="none" w="sm" len="sm"/>
          </a:ln>
        </p:spPr>
      </p:cxnSp>
      <p:cxnSp>
        <p:nvCxnSpPr>
          <p:cNvPr id="247" name="Google Shape;247;g296d31f0246_0_134"/>
          <p:cNvCxnSpPr/>
          <p:nvPr/>
        </p:nvCxnSpPr>
        <p:spPr>
          <a:xfrm>
            <a:off x="-19500" y="4518064"/>
            <a:ext cx="7353900" cy="3600"/>
          </a:xfrm>
          <a:prstGeom prst="straightConnector1">
            <a:avLst/>
          </a:prstGeom>
          <a:noFill/>
          <a:ln w="28575" cap="flat" cmpd="sng">
            <a:solidFill>
              <a:srgbClr val="FF33CC"/>
            </a:solidFill>
            <a:prstDash val="solid"/>
            <a:miter lim="800000"/>
            <a:headEnd type="none" w="sm" len="sm"/>
            <a:tailEnd type="none" w="sm" len="sm"/>
          </a:ln>
        </p:spPr>
      </p:cxnSp>
      <p:sp>
        <p:nvSpPr>
          <p:cNvPr id="248" name="Google Shape;248;g296d31f0246_0_134"/>
          <p:cNvSpPr txBox="1"/>
          <p:nvPr/>
        </p:nvSpPr>
        <p:spPr>
          <a:xfrm>
            <a:off x="414150" y="734350"/>
            <a:ext cx="4668900" cy="1914300"/>
          </a:xfrm>
          <a:prstGeom prst="rect">
            <a:avLst/>
          </a:prstGeom>
          <a:noFill/>
          <a:ln w="9525" cap="flat" cmpd="sng">
            <a:solidFill>
              <a:schemeClr val="dk1"/>
            </a:solidFill>
            <a:prstDash val="solid"/>
            <a:round/>
            <a:headEnd type="none" w="sm" len="sm"/>
            <a:tailEnd type="none" w="sm" len="sm"/>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Scoring Guidelines: Unless otherwise listed for criteria.</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ALL</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 </a:t>
            </a:r>
            <a:r>
              <a:rPr lang="en-US" sz="1200" b="0" i="0" u="none" strike="noStrike" cap="none">
                <a:solidFill>
                  <a:schemeClr val="dk1"/>
                </a:solidFill>
                <a:latin typeface="Calibri"/>
                <a:ea typeface="Calibri"/>
                <a:cs typeface="Calibri"/>
                <a:sym typeface="Calibri"/>
              </a:rPr>
              <a:t>required elements. Provides </a:t>
            </a:r>
            <a:r>
              <a:rPr lang="en-US" sz="1200" b="1" i="0" u="none" strike="noStrike" cap="none">
                <a:solidFill>
                  <a:schemeClr val="dk1"/>
                </a:solidFill>
                <a:latin typeface="Calibri"/>
                <a:ea typeface="Calibri"/>
                <a:cs typeface="Calibri"/>
                <a:sym typeface="Calibri"/>
              </a:rPr>
              <a:t>many</a:t>
            </a:r>
            <a:r>
              <a:rPr lang="en-US" sz="1200" b="0" i="0" u="none" strike="noStrike" cap="none">
                <a:solidFill>
                  <a:schemeClr val="dk1"/>
                </a:solidFill>
                <a:latin typeface="Calibri"/>
                <a:ea typeface="Calibri"/>
                <a:cs typeface="Calibri"/>
                <a:sym typeface="Calibri"/>
              </a:rPr>
              <a:t> details. </a:t>
            </a:r>
            <a:endParaRPr sz="1200" b="0" i="0" u="none" strike="sng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SOME</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most</a:t>
            </a:r>
            <a:r>
              <a:rPr lang="en-US" sz="1200" b="0" i="0" u="none" strike="noStrike" cap="none">
                <a:solidFill>
                  <a:schemeClr val="dk1"/>
                </a:solidFill>
                <a:latin typeface="Calibri"/>
                <a:ea typeface="Calibri"/>
                <a:cs typeface="Calibri"/>
                <a:sym typeface="Calibri"/>
              </a:rPr>
              <a:t> of the required elements.  Provides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details.</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FEW</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of the required elements.  Provides </a:t>
            </a:r>
            <a:r>
              <a:rPr lang="en-US" sz="1200" b="1" i="0" u="none" strike="noStrike" cap="none">
                <a:solidFill>
                  <a:schemeClr val="dk1"/>
                </a:solidFill>
                <a:latin typeface="Calibri"/>
                <a:ea typeface="Calibri"/>
                <a:cs typeface="Calibri"/>
                <a:sym typeface="Calibri"/>
              </a:rPr>
              <a:t>some</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no</a:t>
            </a:r>
            <a:r>
              <a:rPr lang="en-US" sz="1200" b="0" i="0" u="none" strike="noStrike" cap="none">
                <a:solidFill>
                  <a:schemeClr val="dk1"/>
                </a:solidFill>
                <a:latin typeface="Calibri"/>
                <a:ea typeface="Calibri"/>
                <a:cs typeface="Calibri"/>
                <a:sym typeface="Calibri"/>
              </a:rPr>
              <a:t> details.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**Bullets do not have a pre-determined numerical value.**</a:t>
            </a:r>
            <a:endParaRPr sz="1200" b="1" i="0" u="none" strike="noStrike" cap="none">
              <a:solidFill>
                <a:schemeClr val="dk1"/>
              </a:solidFill>
              <a:latin typeface="Calibri"/>
              <a:ea typeface="Calibri"/>
              <a:cs typeface="Calibri"/>
              <a:sym typeface="Calibri"/>
            </a:endParaRPr>
          </a:p>
        </p:txBody>
      </p:sp>
      <p:sp>
        <p:nvSpPr>
          <p:cNvPr id="249" name="Google Shape;249;g296d31f0246_0_134"/>
          <p:cNvSpPr txBox="1"/>
          <p:nvPr/>
        </p:nvSpPr>
        <p:spPr>
          <a:xfrm>
            <a:off x="244950" y="249375"/>
            <a:ext cx="6825000" cy="369300"/>
          </a:xfrm>
          <a:prstGeom prst="rect">
            <a:avLst/>
          </a:prstGeom>
          <a:gradFill flip="none" rotWithShape="1">
            <a:gsLst>
              <a:gs pos="0">
                <a:srgbClr val="FF33CC">
                  <a:tint val="66000"/>
                  <a:satMod val="160000"/>
                </a:srgbClr>
              </a:gs>
              <a:gs pos="50000">
                <a:srgbClr val="FF33CC">
                  <a:tint val="44500"/>
                  <a:satMod val="160000"/>
                </a:srgbClr>
              </a:gs>
              <a:gs pos="100000">
                <a:srgbClr val="FF33CC">
                  <a:tint val="23500"/>
                  <a:satMod val="160000"/>
                </a:srgbClr>
              </a:gs>
            </a:gsLst>
            <a:path path="circle">
              <a:fillToRect l="50000" t="50000" r="50000" b="50000"/>
            </a:path>
            <a:tileRect/>
          </a:gra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Ohio STEP Judging Card — Full Commercialization Pitch  </a:t>
            </a:r>
            <a:endParaRPr sz="1800" b="0" i="0" u="none" strike="noStrike" cap="none">
              <a:solidFill>
                <a:schemeClr val="dk1"/>
              </a:solidFill>
              <a:latin typeface="Calibri"/>
              <a:ea typeface="Calibri"/>
              <a:cs typeface="Calibri"/>
              <a:sym typeface="Calibri"/>
            </a:endParaRPr>
          </a:p>
        </p:txBody>
      </p:sp>
      <p:grpSp>
        <p:nvGrpSpPr>
          <p:cNvPr id="250" name="Google Shape;250;g296d31f0246_0_134"/>
          <p:cNvGrpSpPr/>
          <p:nvPr/>
        </p:nvGrpSpPr>
        <p:grpSpPr>
          <a:xfrm>
            <a:off x="5446405" y="734335"/>
            <a:ext cx="1285253" cy="1914341"/>
            <a:chOff x="9552371" y="463755"/>
            <a:chExt cx="1097100" cy="1814713"/>
          </a:xfrm>
        </p:grpSpPr>
        <p:sp>
          <p:nvSpPr>
            <p:cNvPr id="251" name="Google Shape;251;g296d31f0246_0_134"/>
            <p:cNvSpPr/>
            <p:nvPr/>
          </p:nvSpPr>
          <p:spPr>
            <a:xfrm>
              <a:off x="9552371" y="1085314"/>
              <a:ext cx="1097100" cy="564600"/>
            </a:xfrm>
            <a:prstGeom prst="rect">
              <a:avLst/>
            </a:prstGeom>
            <a:gradFill>
              <a:gsLst>
                <a:gs pos="0">
                  <a:srgbClr val="BDF295"/>
                </a:gs>
                <a:gs pos="50000">
                  <a:srgbClr val="D5F5BE"/>
                </a:gs>
                <a:gs pos="100000">
                  <a:srgbClr val="EAFADE"/>
                </a:gs>
              </a:gsLst>
              <a:path path="circle">
                <a:fillToRect l="50000" t="50000" r="50000" b="50000"/>
              </a:path>
              <a:tileRect/>
            </a:gradFill>
            <a:ln w="1270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SOME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4-7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52" name="Google Shape;252;g296d31f0246_0_134"/>
            <p:cNvSpPr/>
            <p:nvPr/>
          </p:nvSpPr>
          <p:spPr>
            <a:xfrm>
              <a:off x="9552371" y="1713868"/>
              <a:ext cx="1097100" cy="564600"/>
            </a:xfrm>
            <a:prstGeom prst="rect">
              <a:avLst/>
            </a:prstGeom>
            <a:gradFill>
              <a:gsLst>
                <a:gs pos="0">
                  <a:srgbClr val="FFDE7E"/>
                </a:gs>
                <a:gs pos="50000">
                  <a:srgbClr val="FFE9B1"/>
                </a:gs>
                <a:gs pos="100000">
                  <a:srgbClr val="FFF2D9"/>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FEW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1-3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53" name="Google Shape;253;g296d31f0246_0_134"/>
            <p:cNvSpPr/>
            <p:nvPr/>
          </p:nvSpPr>
          <p:spPr>
            <a:xfrm>
              <a:off x="9552371" y="463755"/>
              <a:ext cx="1097100" cy="564600"/>
            </a:xfrm>
            <a:prstGeom prst="rect">
              <a:avLst/>
            </a:prstGeom>
            <a:gradFill>
              <a:gsLst>
                <a:gs pos="0">
                  <a:srgbClr val="AF94D2"/>
                </a:gs>
                <a:gs pos="50000">
                  <a:srgbClr val="CCBEE1"/>
                </a:gs>
                <a:gs pos="100000">
                  <a:srgbClr val="E6E0EF"/>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ALL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8-10 Points </a:t>
              </a:r>
              <a:endParaRPr sz="1200" b="1" i="0" u="none" strike="noStrike" cap="none">
                <a:solidFill>
                  <a:srgbClr val="000000"/>
                </a:solidFill>
                <a:highlight>
                  <a:srgbClr val="FFFFFF"/>
                </a:highlight>
                <a:latin typeface="Calibri"/>
                <a:ea typeface="Calibri"/>
                <a:cs typeface="Calibri"/>
                <a:sym typeface="Calibri"/>
              </a:endParaRPr>
            </a:p>
          </p:txBody>
        </p:sp>
      </p:grpSp>
      <p:pic>
        <p:nvPicPr>
          <p:cNvPr id="254" name="Google Shape;254;g296d31f0246_0_134" descr="A close up of a logo&#10;&#10;Description automatically generated"/>
          <p:cNvPicPr preferRelativeResize="0"/>
          <p:nvPr/>
        </p:nvPicPr>
        <p:blipFill rotWithShape="1">
          <a:blip r:embed="rId3">
            <a:alphaModFix/>
          </a:blip>
          <a:srcRect/>
          <a:stretch/>
        </p:blipFill>
        <p:spPr>
          <a:xfrm>
            <a:off x="414150" y="275274"/>
            <a:ext cx="647175" cy="317475"/>
          </a:xfrm>
          <a:prstGeom prst="rect">
            <a:avLst/>
          </a:prstGeom>
          <a:solidFill>
            <a:schemeClr val="lt1"/>
          </a:solidFill>
          <a:ln>
            <a:noFill/>
          </a:ln>
        </p:spPr>
      </p:pic>
      <p:cxnSp>
        <p:nvCxnSpPr>
          <p:cNvPr id="255" name="Google Shape;255;g296d31f0246_0_134"/>
          <p:cNvCxnSpPr/>
          <p:nvPr/>
        </p:nvCxnSpPr>
        <p:spPr>
          <a:xfrm>
            <a:off x="-9750" y="2764313"/>
            <a:ext cx="7334400" cy="0"/>
          </a:xfrm>
          <a:prstGeom prst="straightConnector1">
            <a:avLst/>
          </a:prstGeom>
          <a:noFill/>
          <a:ln w="76200" cap="flat" cmpd="sng">
            <a:solidFill>
              <a:srgbClr val="FF33CC"/>
            </a:solidFill>
            <a:prstDash val="solid"/>
            <a:round/>
            <a:headEnd type="none" w="sm" len="sm"/>
            <a:tailEnd type="none" w="sm" len="sm"/>
          </a:ln>
        </p:spPr>
      </p:cxnSp>
      <p:sp>
        <p:nvSpPr>
          <p:cNvPr id="256" name="Google Shape;256;g296d31f0246_0_134"/>
          <p:cNvSpPr txBox="1"/>
          <p:nvPr/>
        </p:nvSpPr>
        <p:spPr>
          <a:xfrm>
            <a:off x="5446400" y="3249700"/>
            <a:ext cx="18648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Problem/Solution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Points:</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a:t>
            </a:r>
            <a:r>
              <a:rPr lang="en-US" sz="1200" i="0" u="none" strike="noStrike" cap="none">
                <a:solidFill>
                  <a:schemeClr val="dk1"/>
                </a:solidFill>
                <a:latin typeface="Calibri"/>
                <a:ea typeface="Calibri"/>
                <a:cs typeface="Calibri"/>
                <a:sym typeface="Calibri"/>
              </a:rPr>
              <a:t>/</a:t>
            </a:r>
            <a:r>
              <a:rPr lang="en-US" sz="1200" b="0" i="0" u="none" strike="noStrike" cap="none">
                <a:solidFill>
                  <a:schemeClr val="dk1"/>
                </a:solidFill>
                <a:latin typeface="Calibri"/>
                <a:ea typeface="Calibri"/>
                <a:cs typeface="Calibri"/>
                <a:sym typeface="Calibri"/>
              </a:rPr>
              <a:t>10</a:t>
            </a:r>
            <a:endParaRPr sz="1200" b="0" i="0" u="none" strike="noStrike" cap="none">
              <a:solidFill>
                <a:schemeClr val="dk1"/>
              </a:solidFill>
              <a:latin typeface="Calibri"/>
              <a:ea typeface="Calibri"/>
              <a:cs typeface="Calibri"/>
              <a:sym typeface="Calibri"/>
            </a:endParaRPr>
          </a:p>
        </p:txBody>
      </p:sp>
      <p:sp>
        <p:nvSpPr>
          <p:cNvPr id="257" name="Google Shape;257;g296d31f0246_0_134"/>
          <p:cNvSpPr txBox="1"/>
          <p:nvPr/>
        </p:nvSpPr>
        <p:spPr>
          <a:xfrm>
            <a:off x="5446400" y="4999225"/>
            <a:ext cx="18648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Value Proposition</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Points: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258" name="Google Shape;258;g296d31f0246_0_134"/>
          <p:cNvSpPr txBox="1"/>
          <p:nvPr/>
        </p:nvSpPr>
        <p:spPr>
          <a:xfrm>
            <a:off x="5446400" y="6515488"/>
            <a:ext cx="18648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Communication</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259" name="Google Shape;259;g296d31f0246_0_134"/>
          <p:cNvSpPr txBox="1"/>
          <p:nvPr/>
        </p:nvSpPr>
        <p:spPr>
          <a:xfrm>
            <a:off x="5446401" y="8353225"/>
            <a:ext cx="18648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Time</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cxnSp>
        <p:nvCxnSpPr>
          <p:cNvPr id="260" name="Google Shape;260;g296d31f0246_0_134"/>
          <p:cNvCxnSpPr/>
          <p:nvPr/>
        </p:nvCxnSpPr>
        <p:spPr>
          <a:xfrm>
            <a:off x="5446388" y="2764325"/>
            <a:ext cx="3900" cy="7290000"/>
          </a:xfrm>
          <a:prstGeom prst="straightConnector1">
            <a:avLst/>
          </a:prstGeom>
          <a:noFill/>
          <a:ln w="28575" cap="flat" cmpd="sng">
            <a:solidFill>
              <a:srgbClr val="FF33CC"/>
            </a:solidFill>
            <a:prstDash val="solid"/>
            <a:miter lim="800000"/>
            <a:headEnd type="none" w="sm" len="sm"/>
            <a:tailEnd type="none" w="sm" len="sm"/>
          </a:ln>
        </p:spPr>
      </p:cxn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4</Slides>
  <Notes>4</Notes>
  <HiddenSlides>0</HiddenSlide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Office Theme</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Sheila Cubick</dc:creator>
  <cp:revision>1</cp:revision>
  <dcterms:created xsi:type="dcterms:W3CDTF">2023-11-02T19:34:35Z</dcterms:created>
  <dcterms:modified xsi:type="dcterms:W3CDTF">2026-08-17T19:14:16Z</dcterms:modified>
</cp:coreProperties>
</file>