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embeddedFontLst>
    <p:embeddedFont>
      <p:font typeface="Permanent Marker"/>
      <p:regular r:id="rId24"/>
    </p:embeddedFont>
    <p:embeddedFont>
      <p:font typeface="Arial Black"/>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hoYXBIXDZcLi8IIfvOgpGdkU1c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PermanentMarker-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ArialBlack-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Welcome back. Before we begin to ideate for the problem that you selected from your empathy interview, let’s take a minute to think about our experiences with brainstorming up until this point. </a:t>
            </a:r>
            <a:endParaRPr/>
          </a:p>
        </p:txBody>
      </p:sp>
      <p:sp>
        <p:nvSpPr>
          <p:cNvPr id="123" name="Google Shape;12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10) </a:t>
            </a:r>
            <a:endParaRPr b="0" i="0" sz="1200" u="none" strike="noStrike">
              <a:solidFill>
                <a:schemeClr val="dk1"/>
              </a:solidFill>
              <a:latin typeface="Calibri"/>
              <a:ea typeface="Calibri"/>
              <a:cs typeface="Calibri"/>
              <a:sym typeface="Calibri"/>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Keeping in mind the rules of brainstorming, let’s begin Round 1</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Start Timer (play music for timing)  - STOP after 3 minutes</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Count ideas</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Quickly debrief on what's working/not working</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Now it’s time to vote: with dots or check marks next to post-its, VOTE for top 2 Wildest Ideas</a:t>
            </a:r>
            <a:endParaRPr/>
          </a:p>
        </p:txBody>
      </p:sp>
      <p:sp>
        <p:nvSpPr>
          <p:cNvPr id="247" name="Google Shape;24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Keeping in mind the rules of brainstorming, let’s begin Round 2</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Start Timer (play music for timing)  - STOP after 3 minutes</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Count ideas</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Quickly debrief on what's working/not working</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Now it’s time to vote: with dots or check marks next to post-its, VOTE for top 2 Most Promising Ideas</a:t>
            </a:r>
            <a:endParaRPr/>
          </a:p>
        </p:txBody>
      </p:sp>
      <p:sp>
        <p:nvSpPr>
          <p:cNvPr id="259" name="Google Shape;25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12) Return to your Round 1 Brainstorm:</a:t>
            </a:r>
            <a:r>
              <a:rPr b="0" i="0" lang="en-US" sz="1200" u="none" strike="noStrike">
                <a:solidFill>
                  <a:schemeClr val="dk1"/>
                </a:solidFill>
                <a:latin typeface="Calibri"/>
                <a:ea typeface="Calibri"/>
                <a:cs typeface="Calibri"/>
                <a:sym typeface="Calibri"/>
              </a:rPr>
              <a:t> </a:t>
            </a:r>
            <a:endParaRPr b="0"/>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Examine your </a:t>
            </a:r>
            <a:r>
              <a:rPr b="1" i="0" lang="en-US" sz="1200" u="none" strike="noStrike">
                <a:solidFill>
                  <a:schemeClr val="dk1"/>
                </a:solidFill>
                <a:latin typeface="Calibri"/>
                <a:ea typeface="Calibri"/>
                <a:cs typeface="Calibri"/>
                <a:sym typeface="Calibri"/>
              </a:rPr>
              <a:t>Wildest Idea (2 min)</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Discuss &amp; identify what insight(s) are to be found in that wild idea.</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What next steps could be taken to follow up on that insight?</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Ask for better, feasible idea, pen an area for further research (empathy), or redefine your problem or goal (reframe)</a:t>
            </a:r>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Now, return to your Round 2 Brainstorm (2 min)</a:t>
            </a:r>
            <a:endParaRPr b="0"/>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Examine the Idea with the </a:t>
            </a:r>
            <a:r>
              <a:rPr b="1" i="0" lang="en-US" sz="1200" u="none" strike="noStrike">
                <a:solidFill>
                  <a:schemeClr val="dk1"/>
                </a:solidFill>
                <a:latin typeface="Calibri"/>
                <a:ea typeface="Calibri"/>
                <a:cs typeface="Calibri"/>
                <a:sym typeface="Calibri"/>
              </a:rPr>
              <a:t>Most Promise</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Discuss &amp; identify what insight(s) are to be found in this most promising idea.</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What next steps could be taken to follow up on that insight?</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Ask for better, feasible idea, pen an area for further research (empathy), or redefine your problem or goal (reframe)</a:t>
            </a:r>
            <a:endParaRPr/>
          </a:p>
        </p:txBody>
      </p:sp>
      <p:sp>
        <p:nvSpPr>
          <p:cNvPr id="271" name="Google Shape;27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13) </a:t>
            </a:r>
            <a:r>
              <a:rPr b="0" i="0" lang="en-US" sz="1200" u="none" strike="noStrike">
                <a:solidFill>
                  <a:schemeClr val="dk1"/>
                </a:solidFill>
                <a:latin typeface="Calibri"/>
                <a:ea typeface="Calibri"/>
                <a:cs typeface="Calibri"/>
                <a:sym typeface="Calibri"/>
              </a:rPr>
              <a:t>Total Up your votes: as a group, decide which one will you Pitch. How excited is your team about this idea? How innovative is it? And how practical would it be to prototype. If someone would like to share one idea from their session, please share it now. </a:t>
            </a:r>
            <a:endParaRPr b="1"/>
          </a:p>
        </p:txBody>
      </p:sp>
      <p:sp>
        <p:nvSpPr>
          <p:cNvPr id="283" name="Google Shape;28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14) </a:t>
            </a:r>
            <a:r>
              <a:rPr b="0" i="0" lang="en-US" sz="1200" u="none" strike="noStrike">
                <a:solidFill>
                  <a:schemeClr val="dk1"/>
                </a:solidFill>
                <a:latin typeface="Calibri"/>
                <a:ea typeface="Calibri"/>
                <a:cs typeface="Calibri"/>
                <a:sym typeface="Calibri"/>
              </a:rPr>
              <a:t>Next, we’ll use these insights to create something for this person to help them. This idea will be what you pitch with your group. What excites you about this idea?  What makes it innovative and practical? What next steps could be taken to follow up on that insight? get some better, feasible ideas? open an area for further research (empathy)? or , redefine your problem or goal (reframe)</a:t>
            </a:r>
            <a:endParaRPr/>
          </a:p>
        </p:txBody>
      </p:sp>
      <p:sp>
        <p:nvSpPr>
          <p:cNvPr id="293" name="Google Shape;29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15) </a:t>
            </a:r>
            <a:r>
              <a:rPr b="0" i="0" lang="en-US" sz="1200" u="none" strike="noStrike">
                <a:solidFill>
                  <a:schemeClr val="dk1"/>
                </a:solidFill>
                <a:latin typeface="Calibri"/>
                <a:ea typeface="Calibri"/>
                <a:cs typeface="Calibri"/>
                <a:sym typeface="Calibri"/>
              </a:rPr>
              <a:t>Before we move to your Pitch, let’s share some takeaways from our brainstorm session with the larger group. Here are some examples: generating ideas is a skill, practice helps, the key is to get new and actionable insights, and to design your best idea, you need them all. As Kelley explains it, “you need some wild ideas to get to the really innovative ones.”</a:t>
            </a:r>
            <a:endParaRPr b="0"/>
          </a:p>
          <a:p>
            <a:pPr indent="0" lvl="0" marL="0" rtl="0" algn="l">
              <a:lnSpc>
                <a:spcPct val="100000"/>
              </a:lnSpc>
              <a:spcBef>
                <a:spcPts val="0"/>
              </a:spcBef>
              <a:spcAft>
                <a:spcPts val="0"/>
              </a:spcAft>
              <a:buSzPts val="1400"/>
              <a:buNone/>
            </a:pPr>
            <a:br>
              <a:rPr lang="en-US"/>
            </a:br>
            <a:endParaRPr/>
          </a:p>
        </p:txBody>
      </p:sp>
      <p:sp>
        <p:nvSpPr>
          <p:cNvPr id="303" name="Google Shape;30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16) </a:t>
            </a:r>
            <a:r>
              <a:rPr b="0" i="0" lang="en-US" sz="1200" u="none" strike="noStrike">
                <a:solidFill>
                  <a:schemeClr val="dk1"/>
                </a:solidFill>
                <a:latin typeface="Calibri"/>
                <a:ea typeface="Calibri"/>
                <a:cs typeface="Calibri"/>
                <a:sym typeface="Calibri"/>
              </a:rPr>
              <a:t>To finish, each group will create a short, 1-minute elevator pitch: this will be the prototype you make to share your idea with the group. It doesn’t need to be fancy. But here are some guidelines for what to include in it. </a:t>
            </a:r>
            <a:endParaRPr/>
          </a:p>
        </p:txBody>
      </p:sp>
      <p:sp>
        <p:nvSpPr>
          <p:cNvPr id="317" name="Google Shape;31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Write an “elevator pitch” (3 sentences max) summarizing your entire plan</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Your pitch must define a problem &amp; solution in the simplest terms possible</a:t>
            </a:r>
            <a:endParaRPr b="1" i="0" sz="1200" u="none" strike="noStrike">
              <a:solidFill>
                <a:schemeClr val="dk1"/>
              </a:solidFill>
              <a:latin typeface="Calibri"/>
              <a:ea typeface="Calibri"/>
              <a:cs typeface="Calibri"/>
              <a:sym typeface="Calibri"/>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Your pitch should identify the needs of your target audience (whose problem does this pitch try to solve?) </a:t>
            </a:r>
            <a:endParaRPr b="1" i="0" sz="1200" u="none" strike="noStrike">
              <a:solidFill>
                <a:schemeClr val="dk1"/>
              </a:solidFill>
              <a:latin typeface="Calibri"/>
              <a:ea typeface="Calibri"/>
              <a:cs typeface="Calibri"/>
              <a:sym typeface="Calibri"/>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Arrange your ideas in a logical manner.</a:t>
            </a:r>
            <a:endParaRPr b="1" i="0" sz="1200" u="none" strike="noStrike">
              <a:solidFill>
                <a:schemeClr val="dk1"/>
              </a:solidFill>
              <a:latin typeface="Calibri"/>
              <a:ea typeface="Calibri"/>
              <a:cs typeface="Calibri"/>
              <a:sym typeface="Calibri"/>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Consider how you might expand this short pitch into something longer.</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Present Your Elevator Pitch </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Determine which members of your group will present which parts of your pitch. </a:t>
            </a:r>
            <a:endParaRPr/>
          </a:p>
          <a:p>
            <a:pPr indent="0" lvl="1" marL="45720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Each group will get 1 minute each to present their problem/solution </a:t>
            </a:r>
            <a:endParaRPr/>
          </a:p>
          <a:p>
            <a:pPr indent="0" lvl="0" marL="0" rtl="0" algn="l">
              <a:lnSpc>
                <a:spcPct val="100000"/>
              </a:lnSpc>
              <a:spcBef>
                <a:spcPts val="0"/>
              </a:spcBef>
              <a:spcAft>
                <a:spcPts val="0"/>
              </a:spcAft>
              <a:buSzPts val="1400"/>
              <a:buNone/>
            </a:pPr>
            <a:r>
              <a:t/>
            </a:r>
            <a:endParaRPr/>
          </a:p>
        </p:txBody>
      </p:sp>
      <p:sp>
        <p:nvSpPr>
          <p:cNvPr id="336" name="Google Shape;33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8:notes"/>
          <p:cNvSpPr txBox="1"/>
          <p:nvPr>
            <p:ph idx="1" type="body"/>
          </p:nvPr>
        </p:nvSpPr>
        <p:spPr>
          <a:xfrm>
            <a:off x="702310" y="4421823"/>
            <a:ext cx="5618480" cy="4189095"/>
          </a:xfrm>
          <a:prstGeom prst="rect">
            <a:avLst/>
          </a:prstGeom>
          <a:noFill/>
          <a:ln>
            <a:noFill/>
          </a:ln>
        </p:spPr>
        <p:txBody>
          <a:bodyPr anchorCtr="0" anchor="t" bIns="46650" lIns="93300" spcFirstLastPara="1" rIns="93300" wrap="square" tIns="4665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18) Parting Ah-ha moment</a:t>
            </a:r>
            <a:endParaRPr b="0"/>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Before we go, let’s share an Ah-ha moment from this workshop: a word or phrase to describe what you found surprising or important about the design thinking process. You can share these verbally or use the Chat function to share your takeaway. </a:t>
            </a:r>
            <a:endParaRPr/>
          </a:p>
          <a:p>
            <a:pPr indent="0" lvl="0" marL="0" rtl="0" algn="l">
              <a:lnSpc>
                <a:spcPct val="100000"/>
              </a:lnSpc>
              <a:spcBef>
                <a:spcPts val="0"/>
              </a:spcBef>
              <a:spcAft>
                <a:spcPts val="0"/>
              </a:spcAft>
              <a:buSzPts val="1400"/>
              <a:buNone/>
            </a:pPr>
            <a:br>
              <a:rPr b="0" lang="en-US"/>
            </a:br>
            <a:endParaRPr/>
          </a:p>
        </p:txBody>
      </p:sp>
      <p:sp>
        <p:nvSpPr>
          <p:cNvPr id="356" name="Google Shape;356;p18:notes"/>
          <p:cNvSpPr/>
          <p:nvPr>
            <p:ph idx="2" type="sldImg"/>
          </p:nvPr>
        </p:nvSpPr>
        <p:spPr>
          <a:xfrm>
            <a:off x="409575" y="698500"/>
            <a:ext cx="6203950" cy="34909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2)</a:t>
            </a:r>
            <a:r>
              <a:rPr b="0" i="0" lang="en-US" sz="1200" u="none" strike="noStrike">
                <a:solidFill>
                  <a:schemeClr val="dk1"/>
                </a:solidFill>
                <a:latin typeface="Calibri"/>
                <a:ea typeface="Calibri"/>
                <a:cs typeface="Calibri"/>
                <a:sym typeface="Calibri"/>
              </a:rPr>
              <a:t> Before today, what have your brainstorming sessions looked and felt like? If you’re on the quieter side, maybe you don’t get the chance to share ideas. Or, if you share an idea, maybe it was ignored or replaced with someone else’s. Before we start today, think about what worked and didn’t work during these brainstorming sessions. </a:t>
            </a:r>
            <a:endParaRPr/>
          </a:p>
        </p:txBody>
      </p:sp>
      <p:sp>
        <p:nvSpPr>
          <p:cNvPr id="139" name="Google Shape;13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Calibri"/>
              <a:buNone/>
            </a:pPr>
            <a:r>
              <a:rPr b="1" i="0" lang="en-US" sz="1200" u="none" strike="noStrike">
                <a:latin typeface="Calibri"/>
                <a:ea typeface="Calibri"/>
                <a:cs typeface="Calibri"/>
                <a:sym typeface="Calibri"/>
              </a:rPr>
              <a:t>(Slide 3) </a:t>
            </a:r>
            <a:r>
              <a:rPr b="0" i="0" lang="en-US" sz="1200" u="none" strike="noStrike">
                <a:latin typeface="Calibri"/>
                <a:ea typeface="Calibri"/>
                <a:cs typeface="Calibri"/>
                <a:sym typeface="Calibri"/>
              </a:rPr>
              <a:t>The main goal of our brainstorming session today is not to make a wall of used Post-It notes. Our goal is to extract new information from doing this activity together. For ideation to be most effective, we must first silence our own inner critic, the one that tells us not to share ideas that may seem off the wall. Then, we have to listen actively and remove our egos as we did when we completed our empathy interview. It might be helpful to think about this as a sharing of many ideas as possible without trying to own or get attached to a single one. </a:t>
            </a:r>
            <a:endParaRPr b="1"/>
          </a:p>
          <a:p>
            <a:pPr indent="0" lvl="0" marL="0" rtl="0" algn="l">
              <a:lnSpc>
                <a:spcPct val="100000"/>
              </a:lnSpc>
              <a:spcBef>
                <a:spcPts val="0"/>
              </a:spcBef>
              <a:spcAft>
                <a:spcPts val="0"/>
              </a:spcAft>
              <a:buSzPts val="1400"/>
              <a:buNone/>
            </a:pPr>
            <a:r>
              <a:t/>
            </a:r>
            <a:endParaRPr/>
          </a:p>
        </p:txBody>
      </p:sp>
      <p:sp>
        <p:nvSpPr>
          <p:cNvPr id="149" name="Google Shape;14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4) </a:t>
            </a:r>
            <a:r>
              <a:rPr b="0" i="0" lang="en-US" sz="1200" u="none" strike="noStrike">
                <a:solidFill>
                  <a:schemeClr val="dk1"/>
                </a:solidFill>
                <a:latin typeface="Calibri"/>
                <a:ea typeface="Calibri"/>
                <a:cs typeface="Calibri"/>
                <a:sym typeface="Calibri"/>
              </a:rPr>
              <a:t>To get as many ideas out there as we can, we are going to follow these basic rules of brainstorming:</a:t>
            </a:r>
            <a:endParaRPr b="1"/>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Defer judgment. For ideation to be most effective, you must defer judgment. When people in the group feel criticized, they aren’t likely to give their best ideas. </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One idea at a time. Otherwise, some ideas just won’t get heard or recorded</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Similarly, you want to go for volume. In study after study, it turns out that having lots of ideas gives you more ideas to choose from. It doesn't matter if they're good ones or bad ones. The more you have the more you have a chance of coming up with something truly innovative.</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Hence, you want to build off the ideas of others using the improv technique - yes, and.... What somebody has said, you say yes and then you build it and you take it to the next step.</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Finally, try to encourage wild ideas and new ways of thinking. This is how we move beyond familiar and traditional ways of thinking. And the purpose of brainstorming is to help uncover fresh ideas.</a:t>
            </a:r>
            <a:endParaRPr/>
          </a:p>
        </p:txBody>
      </p:sp>
      <p:sp>
        <p:nvSpPr>
          <p:cNvPr id="158" name="Google Shape;15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i="0" lang="en-US" sz="1200" u="none" strike="noStrike">
                <a:solidFill>
                  <a:schemeClr val="dk1"/>
                </a:solidFill>
                <a:latin typeface="Calibri"/>
                <a:ea typeface="Calibri"/>
                <a:cs typeface="Calibri"/>
                <a:sym typeface="Calibri"/>
              </a:rPr>
              <a:t>(Slide 5) </a:t>
            </a:r>
            <a:r>
              <a:rPr b="0" i="0" lang="en-US" sz="1200" u="none" strike="noStrike">
                <a:solidFill>
                  <a:schemeClr val="dk1"/>
                </a:solidFill>
                <a:latin typeface="Calibri"/>
                <a:ea typeface="Calibri"/>
                <a:cs typeface="Calibri"/>
                <a:sym typeface="Calibri"/>
              </a:rPr>
              <a:t>Encouraging wild ideas is one way to do this because it helps to free lots of good ideas that might otherwise be contained. This helps your team move far beyond the ideas that you had when you first started in order to get past the obvious and into the innovative and weird and interesting, which is where I hope we can get to today.</a:t>
            </a:r>
            <a:endParaRPr/>
          </a:p>
        </p:txBody>
      </p:sp>
      <p:sp>
        <p:nvSpPr>
          <p:cNvPr id="168" name="Google Shape;16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6) </a:t>
            </a:r>
            <a:r>
              <a:rPr b="0" i="0" lang="en-US" sz="1200" u="none" strike="noStrike">
                <a:solidFill>
                  <a:schemeClr val="dk1"/>
                </a:solidFill>
                <a:latin typeface="Calibri"/>
                <a:ea typeface="Calibri"/>
                <a:cs typeface="Calibri"/>
                <a:sym typeface="Calibri"/>
              </a:rPr>
              <a:t>Before we begin, let’s just go over the basic process of Brainstorming. Today, we’ll follow 4 basic steps, one of which you have already done!</a:t>
            </a:r>
            <a:endParaRPr b="1"/>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•First, you need to frame a good problem before brainstorming to solve it. This ensures you’re actually brainstorming to solve the right problem. You already did this when you created your “How might we” questions in the last session. You’ll use these today for our brainstorm session. </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•Then, you need to warm up, to get yourself into a space where you can let go and create without judgment or other barriers.</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•Next, we’re going to generate lots and lots of ideas. </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Then, we’ll select from our ideas based on specific criteria such as the most delightful or craziest one. </a:t>
            </a:r>
            <a:endParaRPr b="1"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Finally, we’ll extract insights from those ideas to create a short pitch for the larger group. </a:t>
            </a:r>
            <a:endParaRPr b="1" i="0" sz="1200" u="none" strike="noStrike">
              <a:solidFill>
                <a:schemeClr val="dk1"/>
              </a:solidFill>
              <a:latin typeface="Calibri"/>
              <a:ea typeface="Calibri"/>
              <a:cs typeface="Calibri"/>
              <a:sym typeface="Calibri"/>
            </a:endParaRPr>
          </a:p>
        </p:txBody>
      </p:sp>
      <p:sp>
        <p:nvSpPr>
          <p:cNvPr id="198" name="Google Shape;19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Teacher-Led Activity</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Materials: A large piece of paper, pens, and post-it notes or a large white board (miro.com).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In the same groups you formed for your empathy interviews, you are going to warm up for our brainstorming session, which will be planning a party together. </a:t>
            </a:r>
            <a:endParaRPr/>
          </a:p>
        </p:txBody>
      </p:sp>
      <p:sp>
        <p:nvSpPr>
          <p:cNvPr id="213" name="Google Shape;21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200" u="none" strike="noStrike">
                <a:solidFill>
                  <a:schemeClr val="dk1"/>
                </a:solidFill>
                <a:latin typeface="Calibri"/>
                <a:ea typeface="Calibri"/>
                <a:cs typeface="Calibri"/>
                <a:sym typeface="Calibri"/>
              </a:rPr>
              <a:t>(Slide 8) </a:t>
            </a:r>
            <a:r>
              <a:rPr b="0" i="0" lang="en-US" sz="1200" u="none" strike="noStrike">
                <a:solidFill>
                  <a:schemeClr val="dk1"/>
                </a:solidFill>
                <a:latin typeface="Calibri"/>
                <a:ea typeface="Calibri"/>
                <a:cs typeface="Calibri"/>
                <a:sym typeface="Calibri"/>
              </a:rPr>
              <a:t>As a you plan your party in small groups, remember the rules of Brainstorming: defer judgment, go for volume, build off the ideas of others, and encourage wild ideas, you're going to get a huge selection of really interesting ideas that we then down select from in the choosing process.</a:t>
            </a:r>
            <a:endParaRPr b="1"/>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First you need to pick a reason for this party  - will this be a graduation party, a goodbye party to coronavirus? What do you want to celebrate? You decide, but there are no rules/no budget.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The only rule is you’ll need to work together to embrace all ideas with </a:t>
            </a:r>
            <a:r>
              <a:rPr b="1" i="0" lang="en-US" sz="1200" u="none" strike="noStrike">
                <a:solidFill>
                  <a:schemeClr val="dk1"/>
                </a:solidFill>
                <a:latin typeface="Calibri"/>
                <a:ea typeface="Calibri"/>
                <a:cs typeface="Calibri"/>
                <a:sym typeface="Calibri"/>
              </a:rPr>
              <a:t>ridiculous optimism</a:t>
            </a:r>
            <a:r>
              <a:rPr b="0" i="0" lang="en-US" sz="1200" u="none" strike="noStrike">
                <a:solidFill>
                  <a:schemeClr val="dk1"/>
                </a:solidFill>
                <a:latin typeface="Calibri"/>
                <a:ea typeface="Calibri"/>
                <a:cs typeface="Calibri"/>
                <a:sym typeface="Calibri"/>
              </a:rPr>
              <a:t>. Instead of asking questions or expressing doubts, everyone will respond supportively with </a:t>
            </a:r>
            <a:r>
              <a:rPr b="1" i="0" lang="en-US" sz="1200" u="none" strike="noStrike">
                <a:solidFill>
                  <a:schemeClr val="dk1"/>
                </a:solidFill>
                <a:latin typeface="Calibri"/>
                <a:ea typeface="Calibri"/>
                <a:cs typeface="Calibri"/>
                <a:sym typeface="Calibri"/>
              </a:rPr>
              <a:t>YES!...And</a:t>
            </a:r>
            <a:r>
              <a:rPr b="0" i="0" lang="en-US" sz="1200" u="none" strike="noStrike">
                <a:solidFill>
                  <a:schemeClr val="dk1"/>
                </a:solidFill>
                <a:latin typeface="Calibri"/>
                <a:ea typeface="Calibri"/>
                <a:cs typeface="Calibri"/>
                <a:sym typeface="Calibri"/>
              </a:rPr>
              <a:t>….building upon each person’s idea.</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After 3 minutes, debrief for a minute about ideas you had. How would this session have been different had someone in your group responded “Yes - BUT…” instead of “Yes, And...”? </a:t>
            </a:r>
            <a:endParaRPr/>
          </a:p>
        </p:txBody>
      </p:sp>
      <p:sp>
        <p:nvSpPr>
          <p:cNvPr id="222" name="Google Shape;22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Materials: A large piece of paper, pens, and post-it notes or a large white board (miro.com). In this same spirit, let’s try this exercise with the problem statements you created from the Empathy interviews.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Return to groups of </a:t>
            </a:r>
            <a:r>
              <a:rPr lang="en-US"/>
              <a:t>4</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Begin by writing your problem statement at the top of your paper or Miro board.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Circle or underline this HMW question</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Collect as many ideas as possible related to this question. </a:t>
            </a:r>
            <a:endParaRPr/>
          </a:p>
        </p:txBody>
      </p:sp>
      <p:sp>
        <p:nvSpPr>
          <p:cNvPr id="233" name="Google Shape;23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20"/>
          <p:cNvSpPr/>
          <p:nvPr/>
        </p:nvSpPr>
        <p:spPr>
          <a:xfrm>
            <a:off x="920834" y="1346946"/>
            <a:ext cx="10222992" cy="80683"/>
          </a:xfrm>
          <a:prstGeom prst="rect">
            <a:avLst/>
          </a:prstGeom>
          <a:blipFill rotWithShape="1">
            <a:blip r:embed="rId2">
              <a:alphaModFix amt="83000"/>
            </a:blip>
            <a:tile algn="ctr" flip="xy" tx="0" sx="92000" ty="-76200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 name="Google Shape;20;p20"/>
          <p:cNvSpPr/>
          <p:nvPr/>
        </p:nvSpPr>
        <p:spPr>
          <a:xfrm>
            <a:off x="920834" y="4299696"/>
            <a:ext cx="10222992" cy="80683"/>
          </a:xfrm>
          <a:prstGeom prst="rect">
            <a:avLst/>
          </a:prstGeom>
          <a:blipFill rotWithShape="1">
            <a:blip r:embed="rId2">
              <a:alphaModFix amt="83000"/>
            </a:blip>
            <a:tile algn="ctr" flip="xy" tx="0" sx="92000" ty="-7175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1" name="Google Shape;21;p20"/>
          <p:cNvSpPr/>
          <p:nvPr/>
        </p:nvSpPr>
        <p:spPr>
          <a:xfrm>
            <a:off x="920834" y="1484779"/>
            <a:ext cx="10222992" cy="2743200"/>
          </a:xfrm>
          <a:prstGeom prst="rect">
            <a:avLst/>
          </a:prstGeom>
          <a:blipFill rotWithShape="1">
            <a:blip r:embed="rId2">
              <a:alphaModFix amt="83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grpSp>
        <p:nvGrpSpPr>
          <p:cNvPr id="22" name="Google Shape;22;p20"/>
          <p:cNvGrpSpPr/>
          <p:nvPr/>
        </p:nvGrpSpPr>
        <p:grpSpPr>
          <a:xfrm>
            <a:off x="9649215" y="4068923"/>
            <a:ext cx="1080904" cy="1080902"/>
            <a:chOff x="9685338" y="4460675"/>
            <a:chExt cx="1080904" cy="1080902"/>
          </a:xfrm>
        </p:grpSpPr>
        <p:sp>
          <p:nvSpPr>
            <p:cNvPr id="23" name="Google Shape;23;p20"/>
            <p:cNvSpPr/>
            <p:nvPr/>
          </p:nvSpPr>
          <p:spPr>
            <a:xfrm>
              <a:off x="9685338" y="4460675"/>
              <a:ext cx="1080904" cy="1080902"/>
            </a:xfrm>
            <a:prstGeom prst="ellipse">
              <a:avLst/>
            </a:prstGeom>
            <a:blipFill rotWithShape="1">
              <a:blip r:embed="rId3">
                <a:alphaModFix/>
              </a:blip>
              <a:tile algn="tl" flip="none" tx="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24" name="Google Shape;24;p20"/>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25" name="Google Shape;25;p20"/>
          <p:cNvSpPr txBox="1"/>
          <p:nvPr>
            <p:ph type="ctrTitle"/>
          </p:nvPr>
        </p:nvSpPr>
        <p:spPr>
          <a:xfrm>
            <a:off x="1051560" y="1432223"/>
            <a:ext cx="9966960" cy="3035808"/>
          </a:xfrm>
          <a:prstGeom prst="rect">
            <a:avLst/>
          </a:prstGeom>
          <a:noFill/>
          <a:ln>
            <a:noFill/>
          </a:ln>
        </p:spPr>
        <p:txBody>
          <a:bodyPr anchorCtr="0" anchor="ctr" bIns="45700" lIns="91425" spcFirstLastPara="1" rIns="91425" wrap="square" tIns="45700">
            <a:noAutofit/>
          </a:bodyPr>
          <a:lstStyle>
            <a:lvl1pPr lvl="0" algn="l">
              <a:lnSpc>
                <a:spcPct val="85000"/>
              </a:lnSpc>
              <a:spcBef>
                <a:spcPts val="0"/>
              </a:spcBef>
              <a:spcAft>
                <a:spcPts val="0"/>
              </a:spcAft>
              <a:buSzPts val="7200"/>
              <a:buFont typeface="Georgia"/>
              <a:buNone/>
              <a:defRPr b="1" sz="72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0"/>
          <p:cNvSpPr txBox="1"/>
          <p:nvPr>
            <p:ph idx="1" type="subTitle"/>
          </p:nvPr>
        </p:nvSpPr>
        <p:spPr>
          <a:xfrm>
            <a:off x="1069848" y="4389120"/>
            <a:ext cx="7891272" cy="1069848"/>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1870"/>
              <a:buNone/>
              <a:defRPr sz="2200">
                <a:solidFill>
                  <a:schemeClr val="dk1"/>
                </a:solidFill>
              </a:defRPr>
            </a:lvl1pPr>
            <a:lvl2pPr lvl="1" algn="ctr">
              <a:lnSpc>
                <a:spcPct val="90000"/>
              </a:lnSpc>
              <a:spcBef>
                <a:spcPts val="400"/>
              </a:spcBef>
              <a:spcAft>
                <a:spcPts val="0"/>
              </a:spcAft>
              <a:buSzPts val="2380"/>
              <a:buNone/>
              <a:defRPr sz="2800"/>
            </a:lvl2pPr>
            <a:lvl3pPr lvl="2" algn="ctr">
              <a:lnSpc>
                <a:spcPct val="90000"/>
              </a:lnSpc>
              <a:spcBef>
                <a:spcPts val="400"/>
              </a:spcBef>
              <a:spcAft>
                <a:spcPts val="0"/>
              </a:spcAft>
              <a:buSzPts val="2040"/>
              <a:buNone/>
              <a:defRPr sz="2400"/>
            </a:lvl3pPr>
            <a:lvl4pPr lvl="3" algn="ctr">
              <a:lnSpc>
                <a:spcPct val="90000"/>
              </a:lnSpc>
              <a:spcBef>
                <a:spcPts val="400"/>
              </a:spcBef>
              <a:spcAft>
                <a:spcPts val="0"/>
              </a:spcAft>
              <a:buSzPts val="1700"/>
              <a:buNone/>
              <a:defRPr sz="2000"/>
            </a:lvl4pPr>
            <a:lvl5pPr lvl="4" algn="ctr">
              <a:lnSpc>
                <a:spcPct val="90000"/>
              </a:lnSpc>
              <a:spcBef>
                <a:spcPts val="400"/>
              </a:spcBef>
              <a:spcAft>
                <a:spcPts val="0"/>
              </a:spcAft>
              <a:buSzPts val="1700"/>
              <a:buNone/>
              <a:defRPr sz="2000"/>
            </a:lvl5pPr>
            <a:lvl6pPr lvl="5" algn="ctr">
              <a:lnSpc>
                <a:spcPct val="90000"/>
              </a:lnSpc>
              <a:spcBef>
                <a:spcPts val="400"/>
              </a:spcBef>
              <a:spcAft>
                <a:spcPts val="0"/>
              </a:spcAft>
              <a:buSzPts val="1700"/>
              <a:buNone/>
              <a:defRPr sz="2000"/>
            </a:lvl6pPr>
            <a:lvl7pPr lvl="6" algn="ctr">
              <a:lnSpc>
                <a:spcPct val="90000"/>
              </a:lnSpc>
              <a:spcBef>
                <a:spcPts val="400"/>
              </a:spcBef>
              <a:spcAft>
                <a:spcPts val="0"/>
              </a:spcAft>
              <a:buSzPts val="1700"/>
              <a:buNone/>
              <a:defRPr sz="2000"/>
            </a:lvl7pPr>
            <a:lvl8pPr lvl="7" algn="ctr">
              <a:lnSpc>
                <a:spcPct val="90000"/>
              </a:lnSpc>
              <a:spcBef>
                <a:spcPts val="400"/>
              </a:spcBef>
              <a:spcAft>
                <a:spcPts val="0"/>
              </a:spcAft>
              <a:buSzPts val="1700"/>
              <a:buNone/>
              <a:defRPr sz="2000"/>
            </a:lvl8pPr>
            <a:lvl9pPr lvl="8" algn="ctr">
              <a:lnSpc>
                <a:spcPct val="90000"/>
              </a:lnSpc>
              <a:spcBef>
                <a:spcPts val="400"/>
              </a:spcBef>
              <a:spcAft>
                <a:spcPts val="200"/>
              </a:spcAft>
              <a:buSzPts val="1700"/>
              <a:buNone/>
              <a:defRPr sz="2000"/>
            </a:lvl9pPr>
          </a:lstStyle>
          <a:p/>
        </p:txBody>
      </p:sp>
      <p:sp>
        <p:nvSpPr>
          <p:cNvPr id="27" name="Google Shape;27;p20"/>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0"/>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0"/>
          <p:cNvSpPr txBox="1"/>
          <p:nvPr>
            <p:ph idx="12" type="sldNum"/>
          </p:nvPr>
        </p:nvSpPr>
        <p:spPr>
          <a:xfrm>
            <a:off x="9592733" y="4289334"/>
            <a:ext cx="1193868" cy="64008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85" name="Shape 85"/>
        <p:cNvGrpSpPr/>
        <p:nvPr/>
      </p:nvGrpSpPr>
      <p:grpSpPr>
        <a:xfrm>
          <a:off x="0" y="0"/>
          <a:ext cx="0" cy="0"/>
          <a:chOff x="0" y="0"/>
          <a:chExt cx="0" cy="0"/>
        </a:xfrm>
      </p:grpSpPr>
      <p:sp>
        <p:nvSpPr>
          <p:cNvPr id="86" name="Google Shape;86;p31"/>
          <p:cNvSpPr/>
          <p:nvPr/>
        </p:nvSpPr>
        <p:spPr>
          <a:xfrm>
            <a:off x="8303740" y="0"/>
            <a:ext cx="3888259" cy="6857999"/>
          </a:xfrm>
          <a:prstGeom prst="rect">
            <a:avLst/>
          </a:prstGeom>
          <a:blipFill rotWithShape="1">
            <a:blip r:embed="rId2">
              <a:alphaModFix amt="60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87" name="Google Shape;87;p31"/>
          <p:cNvSpPr txBox="1"/>
          <p:nvPr>
            <p:ph type="title"/>
          </p:nvPr>
        </p:nvSpPr>
        <p:spPr>
          <a:xfrm>
            <a:off x="8549640" y="685800"/>
            <a:ext cx="3200400" cy="17373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3200"/>
              <a:buFont typeface="Georgia"/>
              <a:buNone/>
              <a:defRPr b="1"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1"/>
          <p:cNvSpPr/>
          <p:nvPr>
            <p:ph idx="2" type="pic"/>
          </p:nvPr>
        </p:nvSpPr>
        <p:spPr>
          <a:xfrm>
            <a:off x="0" y="0"/>
            <a:ext cx="8303740" cy="6858000"/>
          </a:xfrm>
          <a:prstGeom prst="rect">
            <a:avLst/>
          </a:prstGeom>
          <a:solidFill>
            <a:srgbClr val="E4DEDB"/>
          </a:solidFill>
          <a:ln>
            <a:noFill/>
          </a:ln>
        </p:spPr>
      </p:sp>
      <p:sp>
        <p:nvSpPr>
          <p:cNvPr id="89" name="Google Shape;89;p31"/>
          <p:cNvSpPr txBox="1"/>
          <p:nvPr>
            <p:ph idx="1" type="body"/>
          </p:nvPr>
        </p:nvSpPr>
        <p:spPr>
          <a:xfrm>
            <a:off x="8549640" y="2423160"/>
            <a:ext cx="3200400" cy="32918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90"/>
              <a:buNone/>
              <a:defRPr sz="1400">
                <a:solidFill>
                  <a:srgbClr val="345D7E"/>
                </a:solidFill>
              </a:defRPr>
            </a:lvl1pPr>
            <a:lvl2pPr indent="-228600" lvl="1" marL="914400" algn="l">
              <a:lnSpc>
                <a:spcPct val="90000"/>
              </a:lnSpc>
              <a:spcBef>
                <a:spcPts val="400"/>
              </a:spcBef>
              <a:spcAft>
                <a:spcPts val="0"/>
              </a:spcAft>
              <a:buSzPts val="1020"/>
              <a:buNone/>
              <a:defRPr sz="1200"/>
            </a:lvl2pPr>
            <a:lvl3pPr indent="-228600" lvl="2" marL="1371600" algn="l">
              <a:lnSpc>
                <a:spcPct val="90000"/>
              </a:lnSpc>
              <a:spcBef>
                <a:spcPts val="400"/>
              </a:spcBef>
              <a:spcAft>
                <a:spcPts val="0"/>
              </a:spcAft>
              <a:buSzPts val="850"/>
              <a:buNone/>
              <a:defRPr sz="1000"/>
            </a:lvl3pPr>
            <a:lvl4pPr indent="-228600" lvl="3" marL="1828800" algn="l">
              <a:lnSpc>
                <a:spcPct val="90000"/>
              </a:lnSpc>
              <a:spcBef>
                <a:spcPts val="400"/>
              </a:spcBef>
              <a:spcAft>
                <a:spcPts val="0"/>
              </a:spcAft>
              <a:buSzPts val="765"/>
              <a:buNone/>
              <a:defRPr sz="900"/>
            </a:lvl4pPr>
            <a:lvl5pPr indent="-228600" lvl="4" marL="2286000" algn="l">
              <a:lnSpc>
                <a:spcPct val="90000"/>
              </a:lnSpc>
              <a:spcBef>
                <a:spcPts val="400"/>
              </a:spcBef>
              <a:spcAft>
                <a:spcPts val="0"/>
              </a:spcAft>
              <a:buSzPts val="765"/>
              <a:buNone/>
              <a:defRPr sz="900"/>
            </a:lvl5pPr>
            <a:lvl6pPr indent="-228600" lvl="5" marL="2743200" algn="l">
              <a:lnSpc>
                <a:spcPct val="90000"/>
              </a:lnSpc>
              <a:spcBef>
                <a:spcPts val="400"/>
              </a:spcBef>
              <a:spcAft>
                <a:spcPts val="0"/>
              </a:spcAft>
              <a:buSzPts val="765"/>
              <a:buNone/>
              <a:defRPr sz="900"/>
            </a:lvl6pPr>
            <a:lvl7pPr indent="-228600" lvl="6" marL="3200400" algn="l">
              <a:lnSpc>
                <a:spcPct val="90000"/>
              </a:lnSpc>
              <a:spcBef>
                <a:spcPts val="400"/>
              </a:spcBef>
              <a:spcAft>
                <a:spcPts val="0"/>
              </a:spcAft>
              <a:buSzPts val="765"/>
              <a:buNone/>
              <a:defRPr sz="900"/>
            </a:lvl7pPr>
            <a:lvl8pPr indent="-228600" lvl="7" marL="3657600" algn="l">
              <a:lnSpc>
                <a:spcPct val="90000"/>
              </a:lnSpc>
              <a:spcBef>
                <a:spcPts val="400"/>
              </a:spcBef>
              <a:spcAft>
                <a:spcPts val="0"/>
              </a:spcAft>
              <a:buSzPts val="765"/>
              <a:buNone/>
              <a:defRPr sz="900"/>
            </a:lvl8pPr>
            <a:lvl9pPr indent="-228600" lvl="8" marL="4114800" algn="l">
              <a:lnSpc>
                <a:spcPct val="90000"/>
              </a:lnSpc>
              <a:spcBef>
                <a:spcPts val="400"/>
              </a:spcBef>
              <a:spcAft>
                <a:spcPts val="200"/>
              </a:spcAft>
              <a:buSzPts val="765"/>
              <a:buNone/>
              <a:defRPr sz="900"/>
            </a:lvl9pPr>
          </a:lstStyle>
          <a:p/>
        </p:txBody>
      </p:sp>
      <p:sp>
        <p:nvSpPr>
          <p:cNvPr id="90" name="Google Shape;90;p31"/>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91" name="Google Shape;91;p31"/>
          <p:cNvGrpSpPr/>
          <p:nvPr/>
        </p:nvGrpSpPr>
        <p:grpSpPr>
          <a:xfrm>
            <a:off x="11401725" y="6229681"/>
            <a:ext cx="457200" cy="457200"/>
            <a:chOff x="11361456" y="6195813"/>
            <a:chExt cx="548640" cy="548640"/>
          </a:xfrm>
        </p:grpSpPr>
        <p:sp>
          <p:nvSpPr>
            <p:cNvPr id="92" name="Google Shape;92;p31"/>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93" name="Google Shape;93;p31"/>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94" name="Google Shape;94;p31"/>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5" name="Shape 95"/>
        <p:cNvGrpSpPr/>
        <p:nvPr/>
      </p:nvGrpSpPr>
      <p:grpSpPr>
        <a:xfrm>
          <a:off x="0" y="0"/>
          <a:ext cx="0" cy="0"/>
          <a:chOff x="0" y="0"/>
          <a:chExt cx="0" cy="0"/>
        </a:xfrm>
      </p:grpSpPr>
      <p:sp>
        <p:nvSpPr>
          <p:cNvPr id="96" name="Google Shape;96;p32"/>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32"/>
          <p:cNvSpPr txBox="1"/>
          <p:nvPr>
            <p:ph idx="1" type="body"/>
          </p:nvPr>
        </p:nvSpPr>
        <p:spPr>
          <a:xfrm rot="5400000">
            <a:off x="4073652" y="-882396"/>
            <a:ext cx="4050792" cy="10058400"/>
          </a:xfrm>
          <a:prstGeom prst="rect">
            <a:avLst/>
          </a:prstGeom>
          <a:noFill/>
          <a:ln>
            <a:noFill/>
          </a:ln>
        </p:spPr>
        <p:txBody>
          <a:bodyPr anchorCtr="0" anchor="t" bIns="45700" lIns="91425" spcFirstLastPara="1" rIns="91425" wrap="square" tIns="45700">
            <a:norm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98" name="Google Shape;98;p32"/>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2"/>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32"/>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1" name="Shape 101"/>
        <p:cNvGrpSpPr/>
        <p:nvPr/>
      </p:nvGrpSpPr>
      <p:grpSpPr>
        <a:xfrm>
          <a:off x="0" y="0"/>
          <a:ext cx="0" cy="0"/>
          <a:chOff x="0" y="0"/>
          <a:chExt cx="0" cy="0"/>
        </a:xfrm>
      </p:grpSpPr>
      <p:sp>
        <p:nvSpPr>
          <p:cNvPr id="102" name="Google Shape;102;p33"/>
          <p:cNvSpPr txBox="1"/>
          <p:nvPr>
            <p:ph type="title"/>
          </p:nvPr>
        </p:nvSpPr>
        <p:spPr>
          <a:xfrm rot="5400000">
            <a:off x="7181850" y="2076450"/>
            <a:ext cx="5638800" cy="2552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3"/>
          <p:cNvSpPr txBox="1"/>
          <p:nvPr>
            <p:ph idx="1" type="body"/>
          </p:nvPr>
        </p:nvSpPr>
        <p:spPr>
          <a:xfrm rot="5400000">
            <a:off x="2000250" y="-400050"/>
            <a:ext cx="5638800" cy="7505700"/>
          </a:xfrm>
          <a:prstGeom prst="rect">
            <a:avLst/>
          </a:prstGeom>
          <a:noFill/>
          <a:ln>
            <a:noFill/>
          </a:ln>
        </p:spPr>
        <p:txBody>
          <a:bodyPr anchorCtr="0" anchor="t" bIns="45700" lIns="91425" spcFirstLastPara="1" rIns="91425" wrap="square" tIns="45700">
            <a:norm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104" name="Google Shape;104;p33"/>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33"/>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33"/>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6" name="Shape 116"/>
        <p:cNvGrpSpPr/>
        <p:nvPr/>
      </p:nvGrpSpPr>
      <p:grpSpPr>
        <a:xfrm>
          <a:off x="0" y="0"/>
          <a:ext cx="0" cy="0"/>
          <a:chOff x="0" y="0"/>
          <a:chExt cx="0" cy="0"/>
        </a:xfrm>
      </p:grpSpPr>
      <p:sp>
        <p:nvSpPr>
          <p:cNvPr id="117" name="Google Shape;117;p23"/>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3"/>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3"/>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21"/>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1"/>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1"/>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24"/>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4"/>
          <p:cNvSpPr txBox="1"/>
          <p:nvPr>
            <p:ph idx="1" type="body"/>
          </p:nvPr>
        </p:nvSpPr>
        <p:spPr>
          <a:xfrm>
            <a:off x="1069848" y="2121408"/>
            <a:ext cx="10058400" cy="4050792"/>
          </a:xfrm>
          <a:prstGeom prst="rect">
            <a:avLst/>
          </a:prstGeom>
          <a:noFill/>
          <a:ln>
            <a:noFill/>
          </a:ln>
        </p:spPr>
        <p:txBody>
          <a:bodyPr anchorCtr="0" anchor="t" bIns="45700" lIns="91425" spcFirstLastPara="1" rIns="91425" wrap="square" tIns="45700">
            <a:normAutofit/>
          </a:bodyPr>
          <a:lstStyle>
            <a:lvl1pPr indent="-325755" lvl="0" marL="457200" algn="l">
              <a:lnSpc>
                <a:spcPct val="90000"/>
              </a:lnSpc>
              <a:spcBef>
                <a:spcPts val="1200"/>
              </a:spcBef>
              <a:spcAft>
                <a:spcPts val="0"/>
              </a:spcAft>
              <a:buSzPts val="1530"/>
              <a:buChar char="▪"/>
              <a:defRPr/>
            </a:lvl1pPr>
            <a:lvl2pPr indent="-325755" lvl="1" marL="914400" algn="l">
              <a:lnSpc>
                <a:spcPct val="90000"/>
              </a:lnSpc>
              <a:spcBef>
                <a:spcPts val="400"/>
              </a:spcBef>
              <a:spcAft>
                <a:spcPts val="0"/>
              </a:spcAft>
              <a:buSzPts val="1530"/>
              <a:buChar char="▪"/>
              <a:defRPr/>
            </a:lvl2pPr>
            <a:lvl3pPr indent="-325755" lvl="2" marL="1371600" algn="l">
              <a:lnSpc>
                <a:spcPct val="90000"/>
              </a:lnSpc>
              <a:spcBef>
                <a:spcPts val="400"/>
              </a:spcBef>
              <a:spcAft>
                <a:spcPts val="0"/>
              </a:spcAft>
              <a:buSzPts val="1530"/>
              <a:buChar char="▪"/>
              <a:defRPr/>
            </a:lvl3pPr>
            <a:lvl4pPr indent="-325755" lvl="3" marL="1828800" algn="l">
              <a:lnSpc>
                <a:spcPct val="90000"/>
              </a:lnSpc>
              <a:spcBef>
                <a:spcPts val="400"/>
              </a:spcBef>
              <a:spcAft>
                <a:spcPts val="0"/>
              </a:spcAft>
              <a:buSzPts val="1530"/>
              <a:buChar char="▪"/>
              <a:defRPr/>
            </a:lvl4pPr>
            <a:lvl5pPr indent="-325754" lvl="4" marL="2286000" algn="l">
              <a:lnSpc>
                <a:spcPct val="90000"/>
              </a:lnSpc>
              <a:spcBef>
                <a:spcPts val="400"/>
              </a:spcBef>
              <a:spcAft>
                <a:spcPts val="0"/>
              </a:spcAft>
              <a:buSzPts val="1530"/>
              <a:buChar char="▪"/>
              <a:defRPr/>
            </a:lvl5pPr>
            <a:lvl6pPr indent="-325754" lvl="5" marL="2743200" algn="l">
              <a:lnSpc>
                <a:spcPct val="90000"/>
              </a:lnSpc>
              <a:spcBef>
                <a:spcPts val="400"/>
              </a:spcBef>
              <a:spcAft>
                <a:spcPts val="0"/>
              </a:spcAft>
              <a:buSzPts val="1530"/>
              <a:buChar char="▪"/>
              <a:defRPr/>
            </a:lvl6pPr>
            <a:lvl7pPr indent="-325754" lvl="6" marL="3200400" algn="l">
              <a:lnSpc>
                <a:spcPct val="90000"/>
              </a:lnSpc>
              <a:spcBef>
                <a:spcPts val="400"/>
              </a:spcBef>
              <a:spcAft>
                <a:spcPts val="0"/>
              </a:spcAft>
              <a:buSzPts val="1530"/>
              <a:buChar char="▪"/>
              <a:defRPr/>
            </a:lvl7pPr>
            <a:lvl8pPr indent="-325754" lvl="7" marL="3657600" algn="l">
              <a:lnSpc>
                <a:spcPct val="90000"/>
              </a:lnSpc>
              <a:spcBef>
                <a:spcPts val="400"/>
              </a:spcBef>
              <a:spcAft>
                <a:spcPts val="0"/>
              </a:spcAft>
              <a:buSzPts val="1530"/>
              <a:buChar char="▪"/>
              <a:defRPr/>
            </a:lvl8pPr>
            <a:lvl9pPr indent="-325754" lvl="8" marL="4114800" algn="l">
              <a:lnSpc>
                <a:spcPct val="90000"/>
              </a:lnSpc>
              <a:spcBef>
                <a:spcPts val="400"/>
              </a:spcBef>
              <a:spcAft>
                <a:spcPts val="200"/>
              </a:spcAft>
              <a:buSzPts val="1530"/>
              <a:buChar char="▪"/>
              <a:defRPr/>
            </a:lvl9pPr>
          </a:lstStyle>
          <a:p/>
        </p:txBody>
      </p:sp>
      <p:sp>
        <p:nvSpPr>
          <p:cNvPr id="37" name="Google Shape;37;p24"/>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4"/>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4"/>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40" name="Shape 40"/>
        <p:cNvGrpSpPr/>
        <p:nvPr/>
      </p:nvGrpSpPr>
      <p:grpSpPr>
        <a:xfrm>
          <a:off x="0" y="0"/>
          <a:ext cx="0" cy="0"/>
          <a:chOff x="0" y="0"/>
          <a:chExt cx="0" cy="0"/>
        </a:xfrm>
      </p:grpSpPr>
      <p:sp>
        <p:nvSpPr>
          <p:cNvPr id="41" name="Google Shape;41;p25"/>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p:txBody>
      </p:sp>
      <p:sp>
        <p:nvSpPr>
          <p:cNvPr id="42" name="Google Shape;42;p25"/>
          <p:cNvSpPr txBox="1"/>
          <p:nvPr>
            <p:ph idx="1" type="body"/>
          </p:nvPr>
        </p:nvSpPr>
        <p:spPr>
          <a:xfrm>
            <a:off x="609600" y="1600200"/>
            <a:ext cx="10972800" cy="4525963"/>
          </a:xfrm>
          <a:prstGeom prst="rect">
            <a:avLst/>
          </a:prstGeom>
          <a:noFill/>
          <a:ln>
            <a:noFill/>
          </a:ln>
        </p:spPr>
        <p:txBody>
          <a:bodyPr anchorCtr="0" anchor="t" bIns="45700" lIns="91425" spcFirstLastPara="1" rIns="91425" wrap="square" tIns="45700">
            <a:noAutofit/>
          </a:bodyPr>
          <a:lstStyle>
            <a:lvl1pPr indent="-431800" lvl="0" marL="457200" marR="0" algn="l">
              <a:lnSpc>
                <a:spcPct val="9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9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9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43" name="Shape 43"/>
        <p:cNvGrpSpPr/>
        <p:nvPr/>
      </p:nvGrpSpPr>
      <p:grpSpPr>
        <a:xfrm>
          <a:off x="0" y="0"/>
          <a:ext cx="0" cy="0"/>
          <a:chOff x="0" y="0"/>
          <a:chExt cx="0" cy="0"/>
        </a:xfrm>
      </p:grpSpPr>
      <p:sp>
        <p:nvSpPr>
          <p:cNvPr id="44" name="Google Shape;44;p26"/>
          <p:cNvSpPr/>
          <p:nvPr/>
        </p:nvSpPr>
        <p:spPr>
          <a:xfrm>
            <a:off x="0" y="4917989"/>
            <a:ext cx="12192000" cy="1940010"/>
          </a:xfrm>
          <a:prstGeom prst="rect">
            <a:avLst/>
          </a:prstGeom>
          <a:blipFill rotWithShape="1">
            <a:blip r:embed="rId2">
              <a:alphaModFix amt="83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5" name="Google Shape;45;p26"/>
          <p:cNvSpPr txBox="1"/>
          <p:nvPr>
            <p:ph type="title"/>
          </p:nvPr>
        </p:nvSpPr>
        <p:spPr>
          <a:xfrm>
            <a:off x="2167128" y="1225296"/>
            <a:ext cx="9281160" cy="3520440"/>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SzPts val="7200"/>
              <a:buFont typeface="Georgia"/>
              <a:buNone/>
              <a:defRPr b="1"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6"/>
          <p:cNvSpPr txBox="1"/>
          <p:nvPr>
            <p:ph idx="1" type="body"/>
          </p:nvPr>
        </p:nvSpPr>
        <p:spPr>
          <a:xfrm>
            <a:off x="2165774" y="5020056"/>
            <a:ext cx="9052560" cy="1066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700"/>
              <a:buNone/>
              <a:defRPr sz="2000">
                <a:solidFill>
                  <a:schemeClr val="dk1"/>
                </a:solidFill>
              </a:defRPr>
            </a:lvl1pPr>
            <a:lvl2pPr indent="-228600" lvl="1" marL="914400" algn="l">
              <a:lnSpc>
                <a:spcPct val="90000"/>
              </a:lnSpc>
              <a:spcBef>
                <a:spcPts val="400"/>
              </a:spcBef>
              <a:spcAft>
                <a:spcPts val="0"/>
              </a:spcAft>
              <a:buSzPts val="1530"/>
              <a:buNone/>
              <a:defRPr sz="1800">
                <a:solidFill>
                  <a:srgbClr val="888888"/>
                </a:solidFill>
              </a:defRPr>
            </a:lvl2pPr>
            <a:lvl3pPr indent="-228600" lvl="2" marL="1371600" algn="l">
              <a:lnSpc>
                <a:spcPct val="90000"/>
              </a:lnSpc>
              <a:spcBef>
                <a:spcPts val="400"/>
              </a:spcBef>
              <a:spcAft>
                <a:spcPts val="0"/>
              </a:spcAft>
              <a:buSzPts val="1360"/>
              <a:buNone/>
              <a:defRPr sz="1600">
                <a:solidFill>
                  <a:srgbClr val="888888"/>
                </a:solidFill>
              </a:defRPr>
            </a:lvl3pPr>
            <a:lvl4pPr indent="-228600" lvl="3" marL="1828800" algn="l">
              <a:lnSpc>
                <a:spcPct val="90000"/>
              </a:lnSpc>
              <a:spcBef>
                <a:spcPts val="400"/>
              </a:spcBef>
              <a:spcAft>
                <a:spcPts val="0"/>
              </a:spcAft>
              <a:buSzPts val="1190"/>
              <a:buNone/>
              <a:defRPr sz="1400">
                <a:solidFill>
                  <a:srgbClr val="888888"/>
                </a:solidFill>
              </a:defRPr>
            </a:lvl4pPr>
            <a:lvl5pPr indent="-228600" lvl="4" marL="2286000" algn="l">
              <a:lnSpc>
                <a:spcPct val="90000"/>
              </a:lnSpc>
              <a:spcBef>
                <a:spcPts val="400"/>
              </a:spcBef>
              <a:spcAft>
                <a:spcPts val="0"/>
              </a:spcAft>
              <a:buSzPts val="1190"/>
              <a:buNone/>
              <a:defRPr sz="1400">
                <a:solidFill>
                  <a:srgbClr val="888888"/>
                </a:solidFill>
              </a:defRPr>
            </a:lvl5pPr>
            <a:lvl6pPr indent="-228600" lvl="5" marL="2743200" algn="l">
              <a:lnSpc>
                <a:spcPct val="90000"/>
              </a:lnSpc>
              <a:spcBef>
                <a:spcPts val="400"/>
              </a:spcBef>
              <a:spcAft>
                <a:spcPts val="0"/>
              </a:spcAft>
              <a:buSzPts val="1190"/>
              <a:buNone/>
              <a:defRPr sz="1400">
                <a:solidFill>
                  <a:srgbClr val="888888"/>
                </a:solidFill>
              </a:defRPr>
            </a:lvl6pPr>
            <a:lvl7pPr indent="-228600" lvl="6" marL="3200400" algn="l">
              <a:lnSpc>
                <a:spcPct val="90000"/>
              </a:lnSpc>
              <a:spcBef>
                <a:spcPts val="400"/>
              </a:spcBef>
              <a:spcAft>
                <a:spcPts val="0"/>
              </a:spcAft>
              <a:buSzPts val="1190"/>
              <a:buNone/>
              <a:defRPr sz="1400">
                <a:solidFill>
                  <a:srgbClr val="888888"/>
                </a:solidFill>
              </a:defRPr>
            </a:lvl7pPr>
            <a:lvl8pPr indent="-228600" lvl="7" marL="3657600" algn="l">
              <a:lnSpc>
                <a:spcPct val="90000"/>
              </a:lnSpc>
              <a:spcBef>
                <a:spcPts val="400"/>
              </a:spcBef>
              <a:spcAft>
                <a:spcPts val="0"/>
              </a:spcAft>
              <a:buSzPts val="1190"/>
              <a:buNone/>
              <a:defRPr sz="1400">
                <a:solidFill>
                  <a:srgbClr val="888888"/>
                </a:solidFill>
              </a:defRPr>
            </a:lvl8pPr>
            <a:lvl9pPr indent="-228600" lvl="8" marL="4114800" algn="l">
              <a:lnSpc>
                <a:spcPct val="90000"/>
              </a:lnSpc>
              <a:spcBef>
                <a:spcPts val="400"/>
              </a:spcBef>
              <a:spcAft>
                <a:spcPts val="200"/>
              </a:spcAft>
              <a:buSzPts val="1190"/>
              <a:buNone/>
              <a:defRPr sz="1400">
                <a:solidFill>
                  <a:srgbClr val="888888"/>
                </a:solidFill>
              </a:defRPr>
            </a:lvl9pPr>
          </a:lstStyle>
          <a:p/>
        </p:txBody>
      </p:sp>
      <p:sp>
        <p:nvSpPr>
          <p:cNvPr id="47" name="Google Shape;47;p26"/>
          <p:cNvSpPr txBox="1"/>
          <p:nvPr>
            <p:ph idx="10" type="dt"/>
          </p:nvPr>
        </p:nvSpPr>
        <p:spPr>
          <a:xfrm>
            <a:off x="8593667" y="6272784"/>
            <a:ext cx="264430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6"/>
          <p:cNvSpPr txBox="1"/>
          <p:nvPr>
            <p:ph idx="11" type="ftr"/>
          </p:nvPr>
        </p:nvSpPr>
        <p:spPr>
          <a:xfrm>
            <a:off x="2182708"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49" name="Google Shape;49;p26"/>
          <p:cNvGrpSpPr/>
          <p:nvPr/>
        </p:nvGrpSpPr>
        <p:grpSpPr>
          <a:xfrm>
            <a:off x="897399" y="2325848"/>
            <a:ext cx="1080904" cy="1080902"/>
            <a:chOff x="9685338" y="4460675"/>
            <a:chExt cx="1080904" cy="1080902"/>
          </a:xfrm>
        </p:grpSpPr>
        <p:sp>
          <p:nvSpPr>
            <p:cNvPr id="50" name="Google Shape;50;p26"/>
            <p:cNvSpPr/>
            <p:nvPr/>
          </p:nvSpPr>
          <p:spPr>
            <a:xfrm>
              <a:off x="9685338" y="4460675"/>
              <a:ext cx="1080904" cy="1080902"/>
            </a:xfrm>
            <a:prstGeom prst="ellipse">
              <a:avLst/>
            </a:prstGeom>
            <a:blipFill rotWithShape="1">
              <a:blip r:embed="rId3">
                <a:alphaModFix/>
              </a:blip>
              <a:tile algn="tl" flip="none" tx="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51" name="Google Shape;51;p26"/>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52" name="Google Shape;52;p26"/>
          <p:cNvSpPr txBox="1"/>
          <p:nvPr>
            <p:ph idx="12" type="sldNum"/>
          </p:nvPr>
        </p:nvSpPr>
        <p:spPr>
          <a:xfrm>
            <a:off x="843702" y="2506133"/>
            <a:ext cx="1188298" cy="72033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2800"/>
              <a:buFont typeface="Arial"/>
              <a:buNone/>
              <a:defRPr b="1" i="0" sz="28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3" name="Shape 53"/>
        <p:cNvGrpSpPr/>
        <p:nvPr/>
      </p:nvGrpSpPr>
      <p:grpSpPr>
        <a:xfrm>
          <a:off x="0" y="0"/>
          <a:ext cx="0" cy="0"/>
          <a:chOff x="0" y="0"/>
          <a:chExt cx="0" cy="0"/>
        </a:xfrm>
      </p:grpSpPr>
      <p:sp>
        <p:nvSpPr>
          <p:cNvPr id="54" name="Google Shape;54;p27"/>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7"/>
          <p:cNvSpPr txBox="1"/>
          <p:nvPr>
            <p:ph idx="1" type="body"/>
          </p:nvPr>
        </p:nvSpPr>
        <p:spPr>
          <a:xfrm>
            <a:off x="1069848" y="2194560"/>
            <a:ext cx="4754880" cy="39776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25754" lvl="5" marL="2743200" algn="l">
              <a:lnSpc>
                <a:spcPct val="90000"/>
              </a:lnSpc>
              <a:spcBef>
                <a:spcPts val="400"/>
              </a:spcBef>
              <a:spcAft>
                <a:spcPts val="0"/>
              </a:spcAft>
              <a:buSzPts val="1530"/>
              <a:buChar char="▪"/>
              <a:defRPr sz="1800"/>
            </a:lvl6pPr>
            <a:lvl7pPr indent="-325754" lvl="6" marL="3200400" algn="l">
              <a:lnSpc>
                <a:spcPct val="90000"/>
              </a:lnSpc>
              <a:spcBef>
                <a:spcPts val="400"/>
              </a:spcBef>
              <a:spcAft>
                <a:spcPts val="0"/>
              </a:spcAft>
              <a:buSzPts val="1530"/>
              <a:buChar char="▪"/>
              <a:defRPr sz="1800"/>
            </a:lvl7pPr>
            <a:lvl8pPr indent="-325754" lvl="7" marL="3657600" algn="l">
              <a:lnSpc>
                <a:spcPct val="90000"/>
              </a:lnSpc>
              <a:spcBef>
                <a:spcPts val="400"/>
              </a:spcBef>
              <a:spcAft>
                <a:spcPts val="0"/>
              </a:spcAft>
              <a:buSzPts val="1530"/>
              <a:buChar char="▪"/>
              <a:defRPr sz="1800"/>
            </a:lvl8pPr>
            <a:lvl9pPr indent="-325754" lvl="8" marL="4114800" algn="l">
              <a:lnSpc>
                <a:spcPct val="90000"/>
              </a:lnSpc>
              <a:spcBef>
                <a:spcPts val="400"/>
              </a:spcBef>
              <a:spcAft>
                <a:spcPts val="200"/>
              </a:spcAft>
              <a:buSzPts val="1530"/>
              <a:buChar char="▪"/>
              <a:defRPr sz="1800"/>
            </a:lvl9pPr>
          </a:lstStyle>
          <a:p/>
        </p:txBody>
      </p:sp>
      <p:sp>
        <p:nvSpPr>
          <p:cNvPr id="56" name="Google Shape;56;p27"/>
          <p:cNvSpPr txBox="1"/>
          <p:nvPr>
            <p:ph idx="2" type="body"/>
          </p:nvPr>
        </p:nvSpPr>
        <p:spPr>
          <a:xfrm>
            <a:off x="6364224" y="2194560"/>
            <a:ext cx="4754880" cy="39776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25754" lvl="5" marL="2743200" algn="l">
              <a:lnSpc>
                <a:spcPct val="90000"/>
              </a:lnSpc>
              <a:spcBef>
                <a:spcPts val="400"/>
              </a:spcBef>
              <a:spcAft>
                <a:spcPts val="0"/>
              </a:spcAft>
              <a:buSzPts val="1530"/>
              <a:buChar char="▪"/>
              <a:defRPr sz="1800"/>
            </a:lvl6pPr>
            <a:lvl7pPr indent="-325754" lvl="6" marL="3200400" algn="l">
              <a:lnSpc>
                <a:spcPct val="90000"/>
              </a:lnSpc>
              <a:spcBef>
                <a:spcPts val="400"/>
              </a:spcBef>
              <a:spcAft>
                <a:spcPts val="0"/>
              </a:spcAft>
              <a:buSzPts val="1530"/>
              <a:buChar char="▪"/>
              <a:defRPr sz="1800"/>
            </a:lvl7pPr>
            <a:lvl8pPr indent="-325754" lvl="7" marL="3657600" algn="l">
              <a:lnSpc>
                <a:spcPct val="90000"/>
              </a:lnSpc>
              <a:spcBef>
                <a:spcPts val="400"/>
              </a:spcBef>
              <a:spcAft>
                <a:spcPts val="0"/>
              </a:spcAft>
              <a:buSzPts val="1530"/>
              <a:buChar char="▪"/>
              <a:defRPr sz="1800"/>
            </a:lvl8pPr>
            <a:lvl9pPr indent="-325754" lvl="8" marL="4114800" algn="l">
              <a:lnSpc>
                <a:spcPct val="90000"/>
              </a:lnSpc>
              <a:spcBef>
                <a:spcPts val="400"/>
              </a:spcBef>
              <a:spcAft>
                <a:spcPts val="200"/>
              </a:spcAft>
              <a:buSzPts val="1530"/>
              <a:buChar char="▪"/>
              <a:defRPr sz="1800"/>
            </a:lvl9pPr>
          </a:lstStyle>
          <a:p/>
        </p:txBody>
      </p:sp>
      <p:sp>
        <p:nvSpPr>
          <p:cNvPr id="57" name="Google Shape;57;p27"/>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7"/>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7"/>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60" name="Shape 60"/>
        <p:cNvGrpSpPr/>
        <p:nvPr/>
      </p:nvGrpSpPr>
      <p:grpSpPr>
        <a:xfrm>
          <a:off x="0" y="0"/>
          <a:ext cx="0" cy="0"/>
          <a:chOff x="0" y="0"/>
          <a:chExt cx="0" cy="0"/>
        </a:xfrm>
      </p:grpSpPr>
      <p:sp>
        <p:nvSpPr>
          <p:cNvPr id="61" name="Google Shape;61;p28"/>
          <p:cNvSpPr txBox="1"/>
          <p:nvPr>
            <p:ph idx="1" type="body"/>
          </p:nvPr>
        </p:nvSpPr>
        <p:spPr>
          <a:xfrm>
            <a:off x="1066800" y="2048256"/>
            <a:ext cx="4754880" cy="64008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1700"/>
              <a:buNone/>
              <a:defRPr b="1" sz="2000">
                <a:solidFill>
                  <a:srgbClr val="548BB7"/>
                </a:solidFill>
              </a:defRPr>
            </a:lvl1pPr>
            <a:lvl2pPr indent="-228600" lvl="1" marL="914400" algn="l">
              <a:lnSpc>
                <a:spcPct val="90000"/>
              </a:lnSpc>
              <a:spcBef>
                <a:spcPts val="400"/>
              </a:spcBef>
              <a:spcAft>
                <a:spcPts val="0"/>
              </a:spcAft>
              <a:buSzPts val="1700"/>
              <a:buNone/>
              <a:defRPr b="1" sz="2000"/>
            </a:lvl2pPr>
            <a:lvl3pPr indent="-228600" lvl="2" marL="1371600" algn="l">
              <a:lnSpc>
                <a:spcPct val="90000"/>
              </a:lnSpc>
              <a:spcBef>
                <a:spcPts val="400"/>
              </a:spcBef>
              <a:spcAft>
                <a:spcPts val="0"/>
              </a:spcAft>
              <a:buSzPts val="1530"/>
              <a:buNone/>
              <a:defRPr b="1" sz="1800"/>
            </a:lvl3pPr>
            <a:lvl4pPr indent="-228600" lvl="3" marL="1828800" algn="l">
              <a:lnSpc>
                <a:spcPct val="90000"/>
              </a:lnSpc>
              <a:spcBef>
                <a:spcPts val="400"/>
              </a:spcBef>
              <a:spcAft>
                <a:spcPts val="0"/>
              </a:spcAft>
              <a:buSzPts val="1360"/>
              <a:buNone/>
              <a:defRPr b="1" sz="1600"/>
            </a:lvl4pPr>
            <a:lvl5pPr indent="-228600" lvl="4" marL="2286000" algn="l">
              <a:lnSpc>
                <a:spcPct val="90000"/>
              </a:lnSpc>
              <a:spcBef>
                <a:spcPts val="400"/>
              </a:spcBef>
              <a:spcAft>
                <a:spcPts val="0"/>
              </a:spcAft>
              <a:buSzPts val="1360"/>
              <a:buNone/>
              <a:defRPr b="1" sz="1600"/>
            </a:lvl5pPr>
            <a:lvl6pPr indent="-228600" lvl="5" marL="2743200" algn="l">
              <a:lnSpc>
                <a:spcPct val="90000"/>
              </a:lnSpc>
              <a:spcBef>
                <a:spcPts val="400"/>
              </a:spcBef>
              <a:spcAft>
                <a:spcPts val="0"/>
              </a:spcAft>
              <a:buSzPts val="1360"/>
              <a:buNone/>
              <a:defRPr b="1" sz="1600"/>
            </a:lvl6pPr>
            <a:lvl7pPr indent="-228600" lvl="6" marL="3200400" algn="l">
              <a:lnSpc>
                <a:spcPct val="90000"/>
              </a:lnSpc>
              <a:spcBef>
                <a:spcPts val="400"/>
              </a:spcBef>
              <a:spcAft>
                <a:spcPts val="0"/>
              </a:spcAft>
              <a:buSzPts val="1360"/>
              <a:buNone/>
              <a:defRPr b="1" sz="1600"/>
            </a:lvl7pPr>
            <a:lvl8pPr indent="-228600" lvl="7" marL="3657600" algn="l">
              <a:lnSpc>
                <a:spcPct val="90000"/>
              </a:lnSpc>
              <a:spcBef>
                <a:spcPts val="400"/>
              </a:spcBef>
              <a:spcAft>
                <a:spcPts val="0"/>
              </a:spcAft>
              <a:buSzPts val="1360"/>
              <a:buNone/>
              <a:defRPr b="1" sz="1600"/>
            </a:lvl8pPr>
            <a:lvl9pPr indent="-228600" lvl="8" marL="4114800" algn="l">
              <a:lnSpc>
                <a:spcPct val="90000"/>
              </a:lnSpc>
              <a:spcBef>
                <a:spcPts val="400"/>
              </a:spcBef>
              <a:spcAft>
                <a:spcPts val="200"/>
              </a:spcAft>
              <a:buSzPts val="1360"/>
              <a:buNone/>
              <a:defRPr b="1" sz="1600"/>
            </a:lvl9pPr>
          </a:lstStyle>
          <a:p/>
        </p:txBody>
      </p:sp>
      <p:sp>
        <p:nvSpPr>
          <p:cNvPr id="62" name="Google Shape;62;p28"/>
          <p:cNvSpPr txBox="1"/>
          <p:nvPr>
            <p:ph idx="2" type="body"/>
          </p:nvPr>
        </p:nvSpPr>
        <p:spPr>
          <a:xfrm>
            <a:off x="1069848" y="2743200"/>
            <a:ext cx="4754880" cy="32918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63" name="Google Shape;63;p28"/>
          <p:cNvSpPr txBox="1"/>
          <p:nvPr>
            <p:ph idx="3" type="body"/>
          </p:nvPr>
        </p:nvSpPr>
        <p:spPr>
          <a:xfrm>
            <a:off x="6364224" y="2048256"/>
            <a:ext cx="4754880" cy="64008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1700"/>
              <a:buNone/>
              <a:defRPr b="1" sz="2000">
                <a:solidFill>
                  <a:srgbClr val="548BB7"/>
                </a:solidFill>
              </a:defRPr>
            </a:lvl1pPr>
            <a:lvl2pPr indent="-228600" lvl="1" marL="914400" algn="l">
              <a:lnSpc>
                <a:spcPct val="90000"/>
              </a:lnSpc>
              <a:spcBef>
                <a:spcPts val="400"/>
              </a:spcBef>
              <a:spcAft>
                <a:spcPts val="0"/>
              </a:spcAft>
              <a:buSzPts val="1700"/>
              <a:buNone/>
              <a:defRPr b="1" sz="2000"/>
            </a:lvl2pPr>
            <a:lvl3pPr indent="-228600" lvl="2" marL="1371600" algn="l">
              <a:lnSpc>
                <a:spcPct val="90000"/>
              </a:lnSpc>
              <a:spcBef>
                <a:spcPts val="400"/>
              </a:spcBef>
              <a:spcAft>
                <a:spcPts val="0"/>
              </a:spcAft>
              <a:buSzPts val="1530"/>
              <a:buNone/>
              <a:defRPr b="1" sz="1800"/>
            </a:lvl3pPr>
            <a:lvl4pPr indent="-228600" lvl="3" marL="1828800" algn="l">
              <a:lnSpc>
                <a:spcPct val="90000"/>
              </a:lnSpc>
              <a:spcBef>
                <a:spcPts val="400"/>
              </a:spcBef>
              <a:spcAft>
                <a:spcPts val="0"/>
              </a:spcAft>
              <a:buSzPts val="1360"/>
              <a:buNone/>
              <a:defRPr b="1" sz="1600"/>
            </a:lvl4pPr>
            <a:lvl5pPr indent="-228600" lvl="4" marL="2286000" algn="l">
              <a:lnSpc>
                <a:spcPct val="90000"/>
              </a:lnSpc>
              <a:spcBef>
                <a:spcPts val="400"/>
              </a:spcBef>
              <a:spcAft>
                <a:spcPts val="0"/>
              </a:spcAft>
              <a:buSzPts val="1360"/>
              <a:buNone/>
              <a:defRPr b="1" sz="1600"/>
            </a:lvl5pPr>
            <a:lvl6pPr indent="-228600" lvl="5" marL="2743200" algn="l">
              <a:lnSpc>
                <a:spcPct val="90000"/>
              </a:lnSpc>
              <a:spcBef>
                <a:spcPts val="400"/>
              </a:spcBef>
              <a:spcAft>
                <a:spcPts val="0"/>
              </a:spcAft>
              <a:buSzPts val="1360"/>
              <a:buNone/>
              <a:defRPr b="1" sz="1600"/>
            </a:lvl6pPr>
            <a:lvl7pPr indent="-228600" lvl="6" marL="3200400" algn="l">
              <a:lnSpc>
                <a:spcPct val="90000"/>
              </a:lnSpc>
              <a:spcBef>
                <a:spcPts val="400"/>
              </a:spcBef>
              <a:spcAft>
                <a:spcPts val="0"/>
              </a:spcAft>
              <a:buSzPts val="1360"/>
              <a:buNone/>
              <a:defRPr b="1" sz="1600"/>
            </a:lvl7pPr>
            <a:lvl8pPr indent="-228600" lvl="7" marL="3657600" algn="l">
              <a:lnSpc>
                <a:spcPct val="90000"/>
              </a:lnSpc>
              <a:spcBef>
                <a:spcPts val="400"/>
              </a:spcBef>
              <a:spcAft>
                <a:spcPts val="0"/>
              </a:spcAft>
              <a:buSzPts val="1360"/>
              <a:buNone/>
              <a:defRPr b="1" sz="1600"/>
            </a:lvl8pPr>
            <a:lvl9pPr indent="-228600" lvl="8" marL="4114800" algn="l">
              <a:lnSpc>
                <a:spcPct val="90000"/>
              </a:lnSpc>
              <a:spcBef>
                <a:spcPts val="400"/>
              </a:spcBef>
              <a:spcAft>
                <a:spcPts val="200"/>
              </a:spcAft>
              <a:buSzPts val="1360"/>
              <a:buNone/>
              <a:defRPr b="1" sz="1600"/>
            </a:lvl9pPr>
          </a:lstStyle>
          <a:p/>
        </p:txBody>
      </p:sp>
      <p:sp>
        <p:nvSpPr>
          <p:cNvPr id="64" name="Google Shape;64;p28"/>
          <p:cNvSpPr txBox="1"/>
          <p:nvPr>
            <p:ph idx="4" type="body"/>
          </p:nvPr>
        </p:nvSpPr>
        <p:spPr>
          <a:xfrm>
            <a:off x="6364224" y="2743200"/>
            <a:ext cx="4754880" cy="3291840"/>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14960" lvl="5" marL="2743200" algn="l">
              <a:lnSpc>
                <a:spcPct val="90000"/>
              </a:lnSpc>
              <a:spcBef>
                <a:spcPts val="400"/>
              </a:spcBef>
              <a:spcAft>
                <a:spcPts val="0"/>
              </a:spcAft>
              <a:buSzPts val="1360"/>
              <a:buChar char="▪"/>
              <a:defRPr sz="1600"/>
            </a:lvl6pPr>
            <a:lvl7pPr indent="-314960" lvl="6" marL="3200400" algn="l">
              <a:lnSpc>
                <a:spcPct val="90000"/>
              </a:lnSpc>
              <a:spcBef>
                <a:spcPts val="400"/>
              </a:spcBef>
              <a:spcAft>
                <a:spcPts val="0"/>
              </a:spcAft>
              <a:buSzPts val="1360"/>
              <a:buChar char="▪"/>
              <a:defRPr sz="1600"/>
            </a:lvl7pPr>
            <a:lvl8pPr indent="-314959" lvl="7" marL="3657600" algn="l">
              <a:lnSpc>
                <a:spcPct val="90000"/>
              </a:lnSpc>
              <a:spcBef>
                <a:spcPts val="400"/>
              </a:spcBef>
              <a:spcAft>
                <a:spcPts val="0"/>
              </a:spcAft>
              <a:buSzPts val="1360"/>
              <a:buChar char="▪"/>
              <a:defRPr sz="1600"/>
            </a:lvl8pPr>
            <a:lvl9pPr indent="-314959" lvl="8" marL="4114800" algn="l">
              <a:lnSpc>
                <a:spcPct val="90000"/>
              </a:lnSpc>
              <a:spcBef>
                <a:spcPts val="400"/>
              </a:spcBef>
              <a:spcAft>
                <a:spcPts val="200"/>
              </a:spcAft>
              <a:buSzPts val="1360"/>
              <a:buChar char="▪"/>
              <a:defRPr sz="1600"/>
            </a:lvl9pPr>
          </a:lstStyle>
          <a:p/>
        </p:txBody>
      </p:sp>
      <p:sp>
        <p:nvSpPr>
          <p:cNvPr id="65" name="Google Shape;65;p28"/>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8"/>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8"/>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
        <p:nvSpPr>
          <p:cNvPr id="68" name="Google Shape;68;p28"/>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69" name="Shape 69"/>
        <p:cNvGrpSpPr/>
        <p:nvPr/>
      </p:nvGrpSpPr>
      <p:grpSpPr>
        <a:xfrm>
          <a:off x="0" y="0"/>
          <a:ext cx="0" cy="0"/>
          <a:chOff x="0" y="0"/>
          <a:chExt cx="0" cy="0"/>
        </a:xfrm>
      </p:grpSpPr>
      <p:sp>
        <p:nvSpPr>
          <p:cNvPr id="70" name="Google Shape;70;p29"/>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9"/>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9"/>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
        <p:nvSpPr>
          <p:cNvPr id="73" name="Google Shape;73;p29"/>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74" name="Shape 74"/>
        <p:cNvGrpSpPr/>
        <p:nvPr/>
      </p:nvGrpSpPr>
      <p:grpSpPr>
        <a:xfrm>
          <a:off x="0" y="0"/>
          <a:ext cx="0" cy="0"/>
          <a:chOff x="0" y="0"/>
          <a:chExt cx="0" cy="0"/>
        </a:xfrm>
      </p:grpSpPr>
      <p:sp>
        <p:nvSpPr>
          <p:cNvPr id="75" name="Google Shape;75;p30"/>
          <p:cNvSpPr/>
          <p:nvPr/>
        </p:nvSpPr>
        <p:spPr>
          <a:xfrm>
            <a:off x="8303740" y="0"/>
            <a:ext cx="3888259" cy="6857999"/>
          </a:xfrm>
          <a:prstGeom prst="rect">
            <a:avLst/>
          </a:prstGeom>
          <a:blipFill rotWithShape="1">
            <a:blip r:embed="rId2">
              <a:alphaModFix amt="60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6" name="Google Shape;76;p30"/>
          <p:cNvSpPr txBox="1"/>
          <p:nvPr>
            <p:ph type="title"/>
          </p:nvPr>
        </p:nvSpPr>
        <p:spPr>
          <a:xfrm>
            <a:off x="8549640" y="685800"/>
            <a:ext cx="3200400" cy="17373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3200"/>
              <a:buFont typeface="Georgia"/>
              <a:buNone/>
              <a:defRPr b="1"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0"/>
          <p:cNvSpPr txBox="1"/>
          <p:nvPr>
            <p:ph idx="1" type="body"/>
          </p:nvPr>
        </p:nvSpPr>
        <p:spPr>
          <a:xfrm>
            <a:off x="838200" y="685800"/>
            <a:ext cx="6711696" cy="5020056"/>
          </a:xfrm>
          <a:prstGeom prst="rect">
            <a:avLst/>
          </a:prstGeom>
          <a:noFill/>
          <a:ln>
            <a:noFill/>
          </a:ln>
        </p:spPr>
        <p:txBody>
          <a:bodyPr anchorCtr="0" anchor="t" bIns="45700" lIns="91425" spcFirstLastPara="1" rIns="91425" wrap="square" tIns="45700">
            <a:normAutofit/>
          </a:bodyPr>
          <a:lstStyle>
            <a:lvl1pPr indent="-336550" lvl="0" marL="457200" algn="l">
              <a:lnSpc>
                <a:spcPct val="90000"/>
              </a:lnSpc>
              <a:spcBef>
                <a:spcPts val="1200"/>
              </a:spcBef>
              <a:spcAft>
                <a:spcPts val="0"/>
              </a:spcAft>
              <a:buSzPts val="1700"/>
              <a:buChar char="▪"/>
              <a:defRPr sz="2000"/>
            </a:lvl1pPr>
            <a:lvl2pPr indent="-325755" lvl="1" marL="914400" algn="l">
              <a:lnSpc>
                <a:spcPct val="90000"/>
              </a:lnSpc>
              <a:spcBef>
                <a:spcPts val="400"/>
              </a:spcBef>
              <a:spcAft>
                <a:spcPts val="0"/>
              </a:spcAft>
              <a:buSzPts val="1530"/>
              <a:buChar char="▪"/>
              <a:defRPr sz="1800"/>
            </a:lvl2pPr>
            <a:lvl3pPr indent="-314960" lvl="2" marL="1371600" algn="l">
              <a:lnSpc>
                <a:spcPct val="90000"/>
              </a:lnSpc>
              <a:spcBef>
                <a:spcPts val="400"/>
              </a:spcBef>
              <a:spcAft>
                <a:spcPts val="0"/>
              </a:spcAft>
              <a:buSzPts val="1360"/>
              <a:buChar char="▪"/>
              <a:defRPr sz="1600"/>
            </a:lvl3pPr>
            <a:lvl4pPr indent="-314960" lvl="3" marL="1828800" algn="l">
              <a:lnSpc>
                <a:spcPct val="90000"/>
              </a:lnSpc>
              <a:spcBef>
                <a:spcPts val="400"/>
              </a:spcBef>
              <a:spcAft>
                <a:spcPts val="0"/>
              </a:spcAft>
              <a:buSzPts val="1360"/>
              <a:buChar char="▪"/>
              <a:defRPr sz="1600"/>
            </a:lvl4pPr>
            <a:lvl5pPr indent="-314960" lvl="4" marL="2286000" algn="l">
              <a:lnSpc>
                <a:spcPct val="90000"/>
              </a:lnSpc>
              <a:spcBef>
                <a:spcPts val="400"/>
              </a:spcBef>
              <a:spcAft>
                <a:spcPts val="0"/>
              </a:spcAft>
              <a:buSzPts val="1360"/>
              <a:buChar char="▪"/>
              <a:defRPr sz="1600"/>
            </a:lvl5pPr>
            <a:lvl6pPr indent="-336550" lvl="5" marL="2743200" algn="l">
              <a:lnSpc>
                <a:spcPct val="90000"/>
              </a:lnSpc>
              <a:spcBef>
                <a:spcPts val="400"/>
              </a:spcBef>
              <a:spcAft>
                <a:spcPts val="0"/>
              </a:spcAft>
              <a:buSzPts val="1700"/>
              <a:buChar char="▪"/>
              <a:defRPr sz="2000"/>
            </a:lvl6pPr>
            <a:lvl7pPr indent="-336550" lvl="6" marL="3200400" algn="l">
              <a:lnSpc>
                <a:spcPct val="90000"/>
              </a:lnSpc>
              <a:spcBef>
                <a:spcPts val="400"/>
              </a:spcBef>
              <a:spcAft>
                <a:spcPts val="0"/>
              </a:spcAft>
              <a:buSzPts val="1700"/>
              <a:buChar char="▪"/>
              <a:defRPr sz="2000"/>
            </a:lvl7pPr>
            <a:lvl8pPr indent="-336550" lvl="7" marL="3657600" algn="l">
              <a:lnSpc>
                <a:spcPct val="90000"/>
              </a:lnSpc>
              <a:spcBef>
                <a:spcPts val="400"/>
              </a:spcBef>
              <a:spcAft>
                <a:spcPts val="0"/>
              </a:spcAft>
              <a:buSzPts val="1700"/>
              <a:buChar char="▪"/>
              <a:defRPr sz="2000"/>
            </a:lvl8pPr>
            <a:lvl9pPr indent="-336550" lvl="8" marL="4114800" algn="l">
              <a:lnSpc>
                <a:spcPct val="90000"/>
              </a:lnSpc>
              <a:spcBef>
                <a:spcPts val="400"/>
              </a:spcBef>
              <a:spcAft>
                <a:spcPts val="200"/>
              </a:spcAft>
              <a:buSzPts val="1700"/>
              <a:buChar char="▪"/>
              <a:defRPr sz="2000"/>
            </a:lvl9pPr>
          </a:lstStyle>
          <a:p/>
        </p:txBody>
      </p:sp>
      <p:sp>
        <p:nvSpPr>
          <p:cNvPr id="78" name="Google Shape;78;p30"/>
          <p:cNvSpPr txBox="1"/>
          <p:nvPr>
            <p:ph idx="2" type="body"/>
          </p:nvPr>
        </p:nvSpPr>
        <p:spPr>
          <a:xfrm>
            <a:off x="8549640" y="2423160"/>
            <a:ext cx="3200400" cy="32918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90"/>
              <a:buNone/>
              <a:defRPr sz="1400">
                <a:solidFill>
                  <a:srgbClr val="345D7E"/>
                </a:solidFill>
              </a:defRPr>
            </a:lvl1pPr>
            <a:lvl2pPr indent="-228600" lvl="1" marL="914400" algn="l">
              <a:lnSpc>
                <a:spcPct val="90000"/>
              </a:lnSpc>
              <a:spcBef>
                <a:spcPts val="400"/>
              </a:spcBef>
              <a:spcAft>
                <a:spcPts val="0"/>
              </a:spcAft>
              <a:buSzPts val="1020"/>
              <a:buNone/>
              <a:defRPr sz="1200"/>
            </a:lvl2pPr>
            <a:lvl3pPr indent="-228600" lvl="2" marL="1371600" algn="l">
              <a:lnSpc>
                <a:spcPct val="90000"/>
              </a:lnSpc>
              <a:spcBef>
                <a:spcPts val="400"/>
              </a:spcBef>
              <a:spcAft>
                <a:spcPts val="0"/>
              </a:spcAft>
              <a:buSzPts val="850"/>
              <a:buNone/>
              <a:defRPr sz="1000"/>
            </a:lvl3pPr>
            <a:lvl4pPr indent="-228600" lvl="3" marL="1828800" algn="l">
              <a:lnSpc>
                <a:spcPct val="90000"/>
              </a:lnSpc>
              <a:spcBef>
                <a:spcPts val="400"/>
              </a:spcBef>
              <a:spcAft>
                <a:spcPts val="0"/>
              </a:spcAft>
              <a:buSzPts val="765"/>
              <a:buNone/>
              <a:defRPr sz="900"/>
            </a:lvl4pPr>
            <a:lvl5pPr indent="-228600" lvl="4" marL="2286000" algn="l">
              <a:lnSpc>
                <a:spcPct val="90000"/>
              </a:lnSpc>
              <a:spcBef>
                <a:spcPts val="400"/>
              </a:spcBef>
              <a:spcAft>
                <a:spcPts val="0"/>
              </a:spcAft>
              <a:buSzPts val="765"/>
              <a:buNone/>
              <a:defRPr sz="900"/>
            </a:lvl5pPr>
            <a:lvl6pPr indent="-228600" lvl="5" marL="2743200" algn="l">
              <a:lnSpc>
                <a:spcPct val="90000"/>
              </a:lnSpc>
              <a:spcBef>
                <a:spcPts val="400"/>
              </a:spcBef>
              <a:spcAft>
                <a:spcPts val="0"/>
              </a:spcAft>
              <a:buSzPts val="765"/>
              <a:buNone/>
              <a:defRPr sz="900"/>
            </a:lvl6pPr>
            <a:lvl7pPr indent="-228600" lvl="6" marL="3200400" algn="l">
              <a:lnSpc>
                <a:spcPct val="90000"/>
              </a:lnSpc>
              <a:spcBef>
                <a:spcPts val="400"/>
              </a:spcBef>
              <a:spcAft>
                <a:spcPts val="0"/>
              </a:spcAft>
              <a:buSzPts val="765"/>
              <a:buNone/>
              <a:defRPr sz="900"/>
            </a:lvl7pPr>
            <a:lvl8pPr indent="-228600" lvl="7" marL="3657600" algn="l">
              <a:lnSpc>
                <a:spcPct val="90000"/>
              </a:lnSpc>
              <a:spcBef>
                <a:spcPts val="400"/>
              </a:spcBef>
              <a:spcAft>
                <a:spcPts val="0"/>
              </a:spcAft>
              <a:buSzPts val="765"/>
              <a:buNone/>
              <a:defRPr sz="900"/>
            </a:lvl8pPr>
            <a:lvl9pPr indent="-228600" lvl="8" marL="4114800" algn="l">
              <a:lnSpc>
                <a:spcPct val="90000"/>
              </a:lnSpc>
              <a:spcBef>
                <a:spcPts val="400"/>
              </a:spcBef>
              <a:spcAft>
                <a:spcPts val="200"/>
              </a:spcAft>
              <a:buSzPts val="765"/>
              <a:buNone/>
              <a:defRPr sz="900"/>
            </a:lvl9pPr>
          </a:lstStyle>
          <a:p/>
        </p:txBody>
      </p:sp>
      <p:sp>
        <p:nvSpPr>
          <p:cNvPr id="79" name="Google Shape;79;p30"/>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0"/>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81" name="Google Shape;81;p30"/>
          <p:cNvGrpSpPr/>
          <p:nvPr/>
        </p:nvGrpSpPr>
        <p:grpSpPr>
          <a:xfrm>
            <a:off x="11401725" y="6229681"/>
            <a:ext cx="457200" cy="457200"/>
            <a:chOff x="11361456" y="6195813"/>
            <a:chExt cx="548640" cy="548640"/>
          </a:xfrm>
        </p:grpSpPr>
        <p:sp>
          <p:nvSpPr>
            <p:cNvPr id="82" name="Google Shape;82;p30"/>
            <p:cNvSpPr/>
            <p:nvPr/>
          </p:nvSpPr>
          <p:spPr>
            <a:xfrm>
              <a:off x="11361456" y="6195813"/>
              <a:ext cx="548640" cy="548640"/>
            </a:xfrm>
            <a:prstGeom prst="ellipse">
              <a:avLst/>
            </a:prstGeom>
            <a:blipFill rotWithShape="1">
              <a:blip r:embed="rId3">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83" name="Google Shape;83;p30"/>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84" name="Google Shape;84;p30"/>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0000"/>
              </a:buClr>
              <a:buSzPts val="4800"/>
              <a:buFont typeface="Georgia"/>
              <a:buNone/>
              <a:defRPr b="1" i="0" sz="4800" u="none" cap="none" strike="noStrike">
                <a:solidFill>
                  <a:srgbClr val="000000"/>
                </a:solidFill>
                <a:latin typeface="Georgia"/>
                <a:ea typeface="Georgia"/>
                <a:cs typeface="Georgia"/>
                <a:sym typeface="Georgi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9"/>
          <p:cNvSpPr txBox="1"/>
          <p:nvPr>
            <p:ph idx="1" type="body"/>
          </p:nvPr>
        </p:nvSpPr>
        <p:spPr>
          <a:xfrm>
            <a:off x="1069848" y="2121408"/>
            <a:ext cx="10058400" cy="4050792"/>
          </a:xfrm>
          <a:prstGeom prst="rect">
            <a:avLst/>
          </a:prstGeom>
          <a:noFill/>
          <a:ln>
            <a:noFill/>
          </a:ln>
        </p:spPr>
        <p:txBody>
          <a:bodyPr anchorCtr="0" anchor="t" bIns="45700" lIns="91425" spcFirstLastPara="1" rIns="91425" wrap="square" tIns="45700">
            <a:normAutofit/>
          </a:bodyPr>
          <a:lstStyle>
            <a:lvl1pPr indent="-336550" lvl="0" marL="457200" marR="0" rtl="0" algn="l">
              <a:lnSpc>
                <a:spcPct val="90000"/>
              </a:lnSpc>
              <a:spcBef>
                <a:spcPts val="1200"/>
              </a:spcBef>
              <a:spcAft>
                <a:spcPts val="0"/>
              </a:spcAft>
              <a:buClr>
                <a:srgbClr val="548BB7"/>
              </a:buClr>
              <a:buSzPts val="1700"/>
              <a:buFont typeface="Noto Sans Symbols"/>
              <a:buChar char="▪"/>
              <a:defRPr b="0" i="0" sz="2000" u="none" cap="none" strike="noStrike">
                <a:solidFill>
                  <a:schemeClr val="dk1"/>
                </a:solidFill>
                <a:latin typeface="Trebuchet MS"/>
                <a:ea typeface="Trebuchet MS"/>
                <a:cs typeface="Trebuchet MS"/>
                <a:sym typeface="Trebuchet MS"/>
              </a:defRPr>
            </a:lvl1pPr>
            <a:lvl2pPr indent="-325755" lvl="1" marL="914400" marR="0" rtl="0" algn="l">
              <a:lnSpc>
                <a:spcPct val="90000"/>
              </a:lnSpc>
              <a:spcBef>
                <a:spcPts val="400"/>
              </a:spcBef>
              <a:spcAft>
                <a:spcPts val="0"/>
              </a:spcAft>
              <a:buClr>
                <a:srgbClr val="548BB7"/>
              </a:buClr>
              <a:buSzPts val="1530"/>
              <a:buFont typeface="Noto Sans Symbols"/>
              <a:buChar char="▪"/>
              <a:defRPr b="0" i="0" sz="1800" u="none" cap="none" strike="noStrike">
                <a:solidFill>
                  <a:schemeClr val="dk1"/>
                </a:solidFill>
                <a:latin typeface="Trebuchet MS"/>
                <a:ea typeface="Trebuchet MS"/>
                <a:cs typeface="Trebuchet MS"/>
                <a:sym typeface="Trebuchet MS"/>
              </a:defRPr>
            </a:lvl2pPr>
            <a:lvl3pPr indent="-314960" lvl="2" marL="13716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3pPr>
            <a:lvl4pPr indent="-314960" lvl="3" marL="18288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4pPr>
            <a:lvl5pPr indent="-314960" lvl="4" marL="22860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5pPr>
            <a:lvl6pPr indent="-314960" lvl="5" marL="27432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6pPr>
            <a:lvl7pPr indent="-314960" lvl="6" marL="32004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7pPr>
            <a:lvl8pPr indent="-314959" lvl="7" marL="36576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8pPr>
            <a:lvl9pPr indent="-314959" lvl="8" marL="4114800" marR="0" rtl="0" algn="l">
              <a:lnSpc>
                <a:spcPct val="90000"/>
              </a:lnSpc>
              <a:spcBef>
                <a:spcPts val="400"/>
              </a:spcBef>
              <a:spcAft>
                <a:spcPts val="200"/>
              </a:spcAft>
              <a:buClr>
                <a:srgbClr val="548BB7"/>
              </a:buClr>
              <a:buSzPts val="1360"/>
              <a:buFont typeface="Noto Sans Symbols"/>
              <a:buChar char="▪"/>
              <a:defRPr b="0" i="0" sz="1600" u="none" cap="none" strike="noStrike">
                <a:solidFill>
                  <a:schemeClr val="dk1"/>
                </a:solidFill>
                <a:latin typeface="Trebuchet MS"/>
                <a:ea typeface="Trebuchet MS"/>
                <a:cs typeface="Trebuchet MS"/>
                <a:sym typeface="Trebuchet MS"/>
              </a:defRPr>
            </a:lvl9pPr>
          </a:lstStyle>
          <a:p/>
        </p:txBody>
      </p:sp>
      <p:sp>
        <p:nvSpPr>
          <p:cNvPr id="12" name="Google Shape;12;p19"/>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13" name="Google Shape;13;p19"/>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grpSp>
        <p:nvGrpSpPr>
          <p:cNvPr id="14" name="Google Shape;14;p19"/>
          <p:cNvGrpSpPr/>
          <p:nvPr/>
        </p:nvGrpSpPr>
        <p:grpSpPr>
          <a:xfrm>
            <a:off x="11401725" y="6229681"/>
            <a:ext cx="457200" cy="457200"/>
            <a:chOff x="11361456" y="6195813"/>
            <a:chExt cx="548640" cy="548640"/>
          </a:xfrm>
        </p:grpSpPr>
        <p:sp>
          <p:nvSpPr>
            <p:cNvPr id="15" name="Google Shape;15;p19"/>
            <p:cNvSpPr/>
            <p:nvPr/>
          </p:nvSpPr>
          <p:spPr>
            <a:xfrm>
              <a:off x="11361456" y="6195813"/>
              <a:ext cx="548640" cy="548640"/>
            </a:xfrm>
            <a:prstGeom prst="ellipse">
              <a:avLst/>
            </a:prstGeom>
            <a:blipFill rotWithShape="1">
              <a:blip r:embed="rId1">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6" name="Google Shape;16;p19"/>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17" name="Google Shape;17;p19"/>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7" name="Shape 107"/>
        <p:cNvGrpSpPr/>
        <p:nvPr/>
      </p:nvGrpSpPr>
      <p:grpSpPr>
        <a:xfrm>
          <a:off x="0" y="0"/>
          <a:ext cx="0" cy="0"/>
          <a:chOff x="0" y="0"/>
          <a:chExt cx="0" cy="0"/>
        </a:xfrm>
      </p:grpSpPr>
      <p:sp>
        <p:nvSpPr>
          <p:cNvPr id="108" name="Google Shape;108;p22"/>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0000"/>
              </a:buClr>
              <a:buSzPts val="4800"/>
              <a:buFont typeface="Georgia"/>
              <a:buNone/>
              <a:defRPr b="1" i="0" sz="4800" u="none" cap="none" strike="noStrike">
                <a:solidFill>
                  <a:srgbClr val="000000"/>
                </a:solidFill>
                <a:latin typeface="Georgia"/>
                <a:ea typeface="Georgia"/>
                <a:cs typeface="Georgia"/>
                <a:sym typeface="Georgi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9" name="Google Shape;109;p22"/>
          <p:cNvSpPr txBox="1"/>
          <p:nvPr>
            <p:ph idx="1" type="body"/>
          </p:nvPr>
        </p:nvSpPr>
        <p:spPr>
          <a:xfrm>
            <a:off x="1069848" y="2121408"/>
            <a:ext cx="10058400" cy="4050792"/>
          </a:xfrm>
          <a:prstGeom prst="rect">
            <a:avLst/>
          </a:prstGeom>
          <a:noFill/>
          <a:ln>
            <a:noFill/>
          </a:ln>
        </p:spPr>
        <p:txBody>
          <a:bodyPr anchorCtr="0" anchor="t" bIns="45700" lIns="91425" spcFirstLastPara="1" rIns="91425" wrap="square" tIns="45700">
            <a:normAutofit/>
          </a:bodyPr>
          <a:lstStyle>
            <a:lvl1pPr indent="-336550" lvl="0" marL="457200" marR="0" rtl="0" algn="l">
              <a:lnSpc>
                <a:spcPct val="90000"/>
              </a:lnSpc>
              <a:spcBef>
                <a:spcPts val="1200"/>
              </a:spcBef>
              <a:spcAft>
                <a:spcPts val="0"/>
              </a:spcAft>
              <a:buClr>
                <a:srgbClr val="548BB7"/>
              </a:buClr>
              <a:buSzPts val="1700"/>
              <a:buFont typeface="Noto Sans Symbols"/>
              <a:buChar char="▪"/>
              <a:defRPr b="0" i="0" sz="2000" u="none" cap="none" strike="noStrike">
                <a:solidFill>
                  <a:schemeClr val="lt1"/>
                </a:solidFill>
                <a:latin typeface="Trebuchet MS"/>
                <a:ea typeface="Trebuchet MS"/>
                <a:cs typeface="Trebuchet MS"/>
                <a:sym typeface="Trebuchet MS"/>
              </a:defRPr>
            </a:lvl1pPr>
            <a:lvl2pPr indent="-325755" lvl="1" marL="914400" marR="0" rtl="0" algn="l">
              <a:lnSpc>
                <a:spcPct val="90000"/>
              </a:lnSpc>
              <a:spcBef>
                <a:spcPts val="400"/>
              </a:spcBef>
              <a:spcAft>
                <a:spcPts val="0"/>
              </a:spcAft>
              <a:buClr>
                <a:srgbClr val="548BB7"/>
              </a:buClr>
              <a:buSzPts val="1530"/>
              <a:buFont typeface="Noto Sans Symbols"/>
              <a:buChar char="▪"/>
              <a:defRPr b="0" i="0" sz="1800" u="none" cap="none" strike="noStrike">
                <a:solidFill>
                  <a:schemeClr val="lt1"/>
                </a:solidFill>
                <a:latin typeface="Trebuchet MS"/>
                <a:ea typeface="Trebuchet MS"/>
                <a:cs typeface="Trebuchet MS"/>
                <a:sym typeface="Trebuchet MS"/>
              </a:defRPr>
            </a:lvl2pPr>
            <a:lvl3pPr indent="-314960" lvl="2" marL="13716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3pPr>
            <a:lvl4pPr indent="-314960" lvl="3" marL="18288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4pPr>
            <a:lvl5pPr indent="-314960" lvl="4" marL="22860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5pPr>
            <a:lvl6pPr indent="-314960" lvl="5" marL="27432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6pPr>
            <a:lvl7pPr indent="-314960" lvl="6" marL="32004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7pPr>
            <a:lvl8pPr indent="-314959" lvl="7" marL="3657600" marR="0" rtl="0" algn="l">
              <a:lnSpc>
                <a:spcPct val="90000"/>
              </a:lnSpc>
              <a:spcBef>
                <a:spcPts val="400"/>
              </a:spcBef>
              <a:spcAft>
                <a:spcPts val="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8pPr>
            <a:lvl9pPr indent="-314959" lvl="8" marL="4114800" marR="0" rtl="0" algn="l">
              <a:lnSpc>
                <a:spcPct val="90000"/>
              </a:lnSpc>
              <a:spcBef>
                <a:spcPts val="400"/>
              </a:spcBef>
              <a:spcAft>
                <a:spcPts val="200"/>
              </a:spcAft>
              <a:buClr>
                <a:srgbClr val="548BB7"/>
              </a:buClr>
              <a:buSzPts val="1360"/>
              <a:buFont typeface="Noto Sans Symbols"/>
              <a:buChar char="▪"/>
              <a:defRPr b="0" i="0" sz="1600" u="none" cap="none" strike="noStrike">
                <a:solidFill>
                  <a:schemeClr val="lt1"/>
                </a:solidFill>
                <a:latin typeface="Trebuchet MS"/>
                <a:ea typeface="Trebuchet MS"/>
                <a:cs typeface="Trebuchet MS"/>
                <a:sym typeface="Trebuchet MS"/>
              </a:defRPr>
            </a:lvl9pPr>
          </a:lstStyle>
          <a:p/>
        </p:txBody>
      </p:sp>
      <p:sp>
        <p:nvSpPr>
          <p:cNvPr id="110" name="Google Shape;110;p22"/>
          <p:cNvSpPr txBox="1"/>
          <p:nvPr>
            <p:ph idx="10" type="dt"/>
          </p:nvPr>
        </p:nvSpPr>
        <p:spPr>
          <a:xfrm>
            <a:off x="7964424" y="6272784"/>
            <a:ext cx="3273552"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lt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9pPr>
          </a:lstStyle>
          <a:p/>
        </p:txBody>
      </p:sp>
      <p:sp>
        <p:nvSpPr>
          <p:cNvPr id="111" name="Google Shape;111;p22"/>
          <p:cNvSpPr txBox="1"/>
          <p:nvPr>
            <p:ph idx="11" type="ftr"/>
          </p:nvPr>
        </p:nvSpPr>
        <p:spPr>
          <a:xfrm>
            <a:off x="1088136" y="6272784"/>
            <a:ext cx="6327648"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lt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9pPr>
          </a:lstStyle>
          <a:p/>
        </p:txBody>
      </p:sp>
      <p:grpSp>
        <p:nvGrpSpPr>
          <p:cNvPr id="112" name="Google Shape;112;p22"/>
          <p:cNvGrpSpPr/>
          <p:nvPr/>
        </p:nvGrpSpPr>
        <p:grpSpPr>
          <a:xfrm>
            <a:off x="11401725" y="6229681"/>
            <a:ext cx="457200" cy="457200"/>
            <a:chOff x="11361456" y="6195813"/>
            <a:chExt cx="548640" cy="548640"/>
          </a:xfrm>
        </p:grpSpPr>
        <p:sp>
          <p:nvSpPr>
            <p:cNvPr id="113" name="Google Shape;113;p22"/>
            <p:cNvSpPr/>
            <p:nvPr/>
          </p:nvSpPr>
          <p:spPr>
            <a:xfrm>
              <a:off x="11361456" y="6195813"/>
              <a:ext cx="548640" cy="548640"/>
            </a:xfrm>
            <a:prstGeom prst="ellipse">
              <a:avLst/>
            </a:prstGeom>
            <a:blipFill rotWithShape="1">
              <a:blip r:embed="rId1">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14" name="Google Shape;114;p22"/>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115" name="Google Shape;115;p22"/>
          <p:cNvSpPr txBox="1"/>
          <p:nvPr>
            <p:ph idx="12" type="sldNum"/>
          </p:nvPr>
        </p:nvSpPr>
        <p:spPr>
          <a:xfrm>
            <a:off x="11311128" y="6272784"/>
            <a:ext cx="640080"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5pPr>
            <a:lvl6pPr indent="0" lvl="5"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6pPr>
            <a:lvl7pPr indent="0" lvl="6"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7pPr>
            <a:lvl8pPr indent="0" lvl="7"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8pPr>
            <a:lvl9pPr indent="0" lvl="8" marL="0" marR="0" rtl="0" algn="ctr">
              <a:lnSpc>
                <a:spcPct val="100000"/>
              </a:lnSpc>
              <a:spcBef>
                <a:spcPts val="0"/>
              </a:spcBef>
              <a:spcAft>
                <a:spcPts val="0"/>
              </a:spcAft>
              <a:buClr>
                <a:srgbClr val="000000"/>
              </a:buClr>
              <a:buSzPts val="1400"/>
              <a:buFont typeface="Arial"/>
              <a:buNone/>
              <a:defRPr b="1" i="0" sz="1400" u="none" cap="none" strike="noStrike">
                <a:solidFill>
                  <a:srgbClr val="FFFFFF"/>
                </a:solidFill>
                <a:latin typeface="Trebuchet MS"/>
                <a:ea typeface="Trebuchet MS"/>
                <a:cs typeface="Trebuchet MS"/>
                <a:sym typeface="Trebuchet M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32.jpg"/><Relationship Id="rId5" Type="http://schemas.openxmlformats.org/officeDocument/2006/relationships/image" Target="../media/image5.png"/><Relationship Id="rId6"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2.jpg"/><Relationship Id="rId5" Type="http://schemas.openxmlformats.org/officeDocument/2006/relationships/image" Target="../media/image5.png"/><Relationship Id="rId6"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32.jpg"/><Relationship Id="rId5" Type="http://schemas.openxmlformats.org/officeDocument/2006/relationships/image" Target="../media/image5.png"/><Relationship Id="rId6"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6.png"/><Relationship Id="rId4" Type="http://schemas.openxmlformats.org/officeDocument/2006/relationships/image" Target="../media/image5.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5.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34.jpg"/><Relationship Id="rId5" Type="http://schemas.openxmlformats.org/officeDocument/2006/relationships/image" Target="../media/image12.png"/><Relationship Id="rId6" Type="http://schemas.openxmlformats.org/officeDocument/2006/relationships/image" Target="../media/image5.png"/><Relationship Id="rId7"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22.png"/><Relationship Id="rId6" Type="http://schemas.openxmlformats.org/officeDocument/2006/relationships/image" Target="../media/image41.png"/><Relationship Id="rId7" Type="http://schemas.openxmlformats.org/officeDocument/2006/relationships/image" Target="../media/image5.png"/><Relationship Id="rId8"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42.png"/><Relationship Id="rId5" Type="http://schemas.openxmlformats.org/officeDocument/2006/relationships/image" Target="../media/image37.png"/><Relationship Id="rId6" Type="http://schemas.openxmlformats.org/officeDocument/2006/relationships/image" Target="../media/image5.png"/><Relationship Id="rId7"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5.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6.jpg"/><Relationship Id="rId5" Type="http://schemas.openxmlformats.org/officeDocument/2006/relationships/image" Target="../media/image5.png"/><Relationship Id="rId6"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4.jpg"/><Relationship Id="rId4" Type="http://schemas.openxmlformats.org/officeDocument/2006/relationships/image" Target="../media/image5.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5.png"/><Relationship Id="rId5" Type="http://schemas.openxmlformats.org/officeDocument/2006/relationships/image" Target="../media/image20.png"/><Relationship Id="rId6" Type="http://schemas.openxmlformats.org/officeDocument/2006/relationships/image" Target="../media/image15.png"/><Relationship Id="rId7" Type="http://schemas.openxmlformats.org/officeDocument/2006/relationships/image" Target="../media/image38.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4.jpg"/><Relationship Id="rId4" Type="http://schemas.openxmlformats.org/officeDocument/2006/relationships/image" Target="../media/image5.png"/><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5.pn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5.png"/><Relationship Id="rId4"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5.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sp>
        <p:nvSpPr>
          <p:cNvPr id="125" name="Google Shape;125;p1"/>
          <p:cNvSpPr/>
          <p:nvPr/>
        </p:nvSpPr>
        <p:spPr>
          <a:xfrm>
            <a:off x="-7620" y="-1"/>
            <a:ext cx="12207240" cy="685800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126" name="Google Shape;126;p1"/>
          <p:cNvPicPr preferRelativeResize="0"/>
          <p:nvPr/>
        </p:nvPicPr>
        <p:blipFill rotWithShape="1">
          <a:blip r:embed="rId3">
            <a:alphaModFix/>
          </a:blip>
          <a:srcRect b="0" l="6746" r="2343" t="23103"/>
          <a:stretch/>
        </p:blipFill>
        <p:spPr>
          <a:xfrm>
            <a:off x="20" y="10"/>
            <a:ext cx="12191980" cy="6857989"/>
          </a:xfrm>
          <a:prstGeom prst="rect">
            <a:avLst/>
          </a:prstGeom>
          <a:noFill/>
          <a:ln>
            <a:noFill/>
          </a:ln>
        </p:spPr>
      </p:pic>
      <p:sp>
        <p:nvSpPr>
          <p:cNvPr id="127" name="Google Shape;127;p1"/>
          <p:cNvSpPr/>
          <p:nvPr/>
        </p:nvSpPr>
        <p:spPr>
          <a:xfrm>
            <a:off x="0" y="4257366"/>
            <a:ext cx="12192000" cy="2610465"/>
          </a:xfrm>
          <a:prstGeom prst="rect">
            <a:avLst/>
          </a:prstGeom>
          <a:blipFill rotWithShape="1">
            <a:blip r:embed="rId4">
              <a:alphaModFix amt="85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28" name="Google Shape;128;p1"/>
          <p:cNvSpPr txBox="1"/>
          <p:nvPr>
            <p:ph type="ctrTitle"/>
          </p:nvPr>
        </p:nvSpPr>
        <p:spPr>
          <a:xfrm>
            <a:off x="0" y="3747362"/>
            <a:ext cx="9085940" cy="1472224"/>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SzPts val="5200"/>
              <a:buFont typeface="Georgia"/>
              <a:buNone/>
            </a:pPr>
            <a:r>
              <a:rPr lang="en-US" sz="5200"/>
              <a:t>Ideation &amp; Pitch</a:t>
            </a:r>
            <a:endParaRPr/>
          </a:p>
        </p:txBody>
      </p:sp>
      <p:sp>
        <p:nvSpPr>
          <p:cNvPr id="129" name="Google Shape;129;p1"/>
          <p:cNvSpPr txBox="1"/>
          <p:nvPr>
            <p:ph idx="1" type="subTitle"/>
          </p:nvPr>
        </p:nvSpPr>
        <p:spPr>
          <a:xfrm>
            <a:off x="596525" y="5380357"/>
            <a:ext cx="9052560" cy="364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530"/>
              <a:buNone/>
            </a:pPr>
            <a:r>
              <a:rPr b="1" lang="en-US" sz="1800"/>
              <a:t>Intro to Design Thinking</a:t>
            </a:r>
            <a:endParaRPr/>
          </a:p>
          <a:p>
            <a:pPr indent="0" lvl="0" marL="0" rtl="0" algn="l">
              <a:spcBef>
                <a:spcPts val="1200"/>
              </a:spcBef>
              <a:spcAft>
                <a:spcPts val="0"/>
              </a:spcAft>
              <a:buClr>
                <a:schemeClr val="dk1"/>
              </a:buClr>
              <a:buSzPts val="1700"/>
              <a:buFont typeface="Arial"/>
              <a:buNone/>
            </a:pPr>
            <a:r>
              <a:rPr b="1" lang="en-US" sz="2000"/>
              <a:t>Ohio STEP (Science, Technology, and Entrepreneurship Program)</a:t>
            </a:r>
            <a:endParaRPr b="1"/>
          </a:p>
          <a:p>
            <a:pPr indent="0" lvl="0" marL="0" rtl="0" algn="l">
              <a:lnSpc>
                <a:spcPct val="90000"/>
              </a:lnSpc>
              <a:spcBef>
                <a:spcPts val="1200"/>
              </a:spcBef>
              <a:spcAft>
                <a:spcPts val="0"/>
              </a:spcAft>
              <a:buSzPts val="1530"/>
              <a:buNone/>
            </a:pPr>
            <a:r>
              <a:rPr b="1" lang="en-US" sz="1800"/>
              <a:t>Heather Braun, PhD</a:t>
            </a:r>
            <a:endParaRPr/>
          </a:p>
        </p:txBody>
      </p:sp>
      <p:grpSp>
        <p:nvGrpSpPr>
          <p:cNvPr id="130" name="Google Shape;130;p1"/>
          <p:cNvGrpSpPr/>
          <p:nvPr/>
        </p:nvGrpSpPr>
        <p:grpSpPr>
          <a:xfrm>
            <a:off x="10245590" y="5111496"/>
            <a:ext cx="1080904" cy="1080902"/>
            <a:chOff x="9685338" y="4460675"/>
            <a:chExt cx="1080904" cy="1080902"/>
          </a:xfrm>
        </p:grpSpPr>
        <p:sp>
          <p:nvSpPr>
            <p:cNvPr id="131" name="Google Shape;131;p1"/>
            <p:cNvSpPr/>
            <p:nvPr/>
          </p:nvSpPr>
          <p:spPr>
            <a:xfrm>
              <a:off x="9685338" y="4460675"/>
              <a:ext cx="1080904" cy="1080902"/>
            </a:xfrm>
            <a:prstGeom prst="ellipse">
              <a:avLst/>
            </a:prstGeom>
            <a:blipFill rotWithShape="1">
              <a:blip r:embed="rId5">
                <a:alphaModFix/>
              </a:blip>
              <a:tile algn="tl" flip="none" tx="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132" name="Google Shape;132;p1"/>
            <p:cNvSpPr/>
            <p:nvPr/>
          </p:nvSpPr>
          <p:spPr>
            <a:xfrm>
              <a:off x="9793429" y="4568765"/>
              <a:ext cx="864723" cy="864722"/>
            </a:xfrm>
            <a:prstGeom prst="ellipse">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sp>
        <p:nvSpPr>
          <p:cNvPr id="133" name="Google Shape;133;p1"/>
          <p:cNvSpPr/>
          <p:nvPr/>
        </p:nvSpPr>
        <p:spPr>
          <a:xfrm>
            <a:off x="5974813" y="3244334"/>
            <a:ext cx="35779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Trebuchet MS"/>
                <a:ea typeface="Trebuchet MS"/>
                <a:cs typeface="Trebuchet MS"/>
                <a:sym typeface="Trebuchet MS"/>
              </a:rPr>
              <a:t> </a:t>
            </a:r>
            <a:r>
              <a:rPr b="0" i="0" lang="en-US" sz="1800" u="none" cap="none" strike="noStrike">
                <a:solidFill>
                  <a:schemeClr val="dk1"/>
                </a:solidFill>
                <a:latin typeface="Trebuchet MS"/>
                <a:ea typeface="Trebuchet MS"/>
                <a:cs typeface="Trebuchet MS"/>
                <a:sym typeface="Trebuchet MS"/>
              </a:rPr>
              <a:t>  </a:t>
            </a:r>
            <a:endParaRPr b="0" i="0" sz="1800" u="none" cap="none" strike="noStrike">
              <a:solidFill>
                <a:schemeClr val="dk1"/>
              </a:solidFill>
              <a:latin typeface="Trebuchet MS"/>
              <a:ea typeface="Trebuchet MS"/>
              <a:cs typeface="Trebuchet MS"/>
              <a:sym typeface="Trebuchet MS"/>
            </a:endParaRPr>
          </a:p>
        </p:txBody>
      </p:sp>
      <p:pic>
        <p:nvPicPr>
          <p:cNvPr id="134" name="Google Shape;134;p1"/>
          <p:cNvPicPr preferRelativeResize="0"/>
          <p:nvPr/>
        </p:nvPicPr>
        <p:blipFill rotWithShape="1">
          <a:blip r:embed="rId6">
            <a:alphaModFix/>
          </a:blip>
          <a:srcRect b="0" l="0" r="0" t="0"/>
          <a:stretch/>
        </p:blipFill>
        <p:spPr>
          <a:xfrm>
            <a:off x="11226800" y="5892800"/>
            <a:ext cx="812800" cy="812800"/>
          </a:xfrm>
          <a:prstGeom prst="rect">
            <a:avLst/>
          </a:prstGeom>
          <a:noFill/>
          <a:ln>
            <a:noFill/>
          </a:ln>
        </p:spPr>
      </p:pic>
      <p:pic>
        <p:nvPicPr>
          <p:cNvPr id="135" name="Google Shape;135;p1"/>
          <p:cNvPicPr preferRelativeResize="0"/>
          <p:nvPr/>
        </p:nvPicPr>
        <p:blipFill>
          <a:blip r:embed="rId7">
            <a:alphaModFix/>
          </a:blip>
          <a:stretch>
            <a:fillRect/>
          </a:stretch>
        </p:blipFill>
        <p:spPr>
          <a:xfrm>
            <a:off x="9649075" y="2837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0"/>
          <p:cNvSpPr/>
          <p:nvPr/>
        </p:nvSpPr>
        <p:spPr>
          <a:xfrm>
            <a:off x="258081" y="2059915"/>
            <a:ext cx="9591772" cy="3059579"/>
          </a:xfrm>
          <a:prstGeom prst="rect">
            <a:avLst/>
          </a:prstGeom>
          <a:noFill/>
          <a:ln>
            <a:noFill/>
          </a:ln>
        </p:spPr>
        <p:txBody>
          <a:bodyPr anchorCtr="0" anchor="t" bIns="0" lIns="0" spcFirstLastPara="1" rIns="0" wrap="square" tIns="0">
            <a:noAutofit/>
          </a:bodyPr>
          <a:lstStyle/>
          <a:p>
            <a:pPr indent="-317500" lvl="0" marL="457200" marR="0" rtl="0" algn="l">
              <a:lnSpc>
                <a:spcPct val="100000"/>
              </a:lnSpc>
              <a:spcBef>
                <a:spcPts val="0"/>
              </a:spcBef>
              <a:spcAft>
                <a:spcPts val="0"/>
              </a:spcAft>
              <a:buClr>
                <a:schemeClr val="dk1"/>
              </a:buClr>
              <a:buSzPts val="2200"/>
              <a:buFont typeface="Trebuchet MS"/>
              <a:buNone/>
            </a:pPr>
            <a:r>
              <a:t/>
            </a:r>
            <a:endParaRPr b="1" i="0" sz="2200" u="none" cap="none" strike="noStrike">
              <a:solidFill>
                <a:schemeClr val="dk1"/>
              </a:solidFill>
              <a:latin typeface="Arial"/>
              <a:ea typeface="Arial"/>
              <a:cs typeface="Arial"/>
              <a:sym typeface="Arial"/>
            </a:endParaRPr>
          </a:p>
          <a:p>
            <a:pPr indent="-457200" lvl="0" marL="457200" marR="0" rtl="0" algn="l">
              <a:lnSpc>
                <a:spcPct val="100000"/>
              </a:lnSpc>
              <a:spcBef>
                <a:spcPts val="899"/>
              </a:spcBef>
              <a:spcAft>
                <a:spcPts val="0"/>
              </a:spcAft>
              <a:buClr>
                <a:schemeClr val="dk1"/>
              </a:buClr>
              <a:buSzPts val="2200"/>
              <a:buFont typeface="Arial"/>
              <a:buAutoNum type="alphaUcPeriod"/>
            </a:pPr>
            <a:r>
              <a:rPr b="1" i="0" lang="en-US" sz="2200" u="none" cap="none" strike="noStrike">
                <a:solidFill>
                  <a:schemeClr val="dk1"/>
                </a:solidFill>
                <a:latin typeface="Arial"/>
                <a:ea typeface="Arial"/>
                <a:cs typeface="Arial"/>
                <a:sym typeface="Arial"/>
              </a:rPr>
              <a:t>BRAINSTORM FOR 3 MINUTES (record one idea at a time): How Might We…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2200"/>
              <a:buFont typeface="Arial"/>
              <a:buNone/>
            </a:pPr>
            <a:r>
              <a:t/>
            </a:r>
            <a:endParaRPr b="1" i="0" sz="2200" u="none" cap="none" strike="noStrike">
              <a:solidFill>
                <a:schemeClr val="dk1"/>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2200"/>
              <a:buFont typeface="Arial"/>
              <a:buNone/>
            </a:pPr>
            <a:r>
              <a:rPr b="1" i="0" lang="en-US" sz="2200" u="none" cap="none" strike="noStrike">
                <a:solidFill>
                  <a:schemeClr val="dk1"/>
                </a:solidFill>
                <a:latin typeface="Arial"/>
                <a:ea typeface="Arial"/>
                <a:cs typeface="Arial"/>
                <a:sym typeface="Arial"/>
              </a:rPr>
              <a:t>B. SELECT AN IDEA BASED ON SPECIFIC CRITERIA AND EXTRACT INSIGHTS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2200"/>
              <a:buFont typeface="Arial"/>
              <a:buNone/>
            </a:pPr>
            <a:r>
              <a:t/>
            </a:r>
            <a:endParaRPr b="1" i="0" sz="2200" u="none" cap="none" strike="noStrike">
              <a:solidFill>
                <a:schemeClr val="dk1"/>
              </a:solidFill>
              <a:latin typeface="Arial"/>
              <a:ea typeface="Arial"/>
              <a:cs typeface="Arial"/>
              <a:sym typeface="Arial"/>
            </a:endParaRPr>
          </a:p>
          <a:p>
            <a:pPr indent="0" lvl="0" marL="0" marR="0" rtl="0" algn="ctr">
              <a:lnSpc>
                <a:spcPct val="100000"/>
              </a:lnSpc>
              <a:spcBef>
                <a:spcPts val="899"/>
              </a:spcBef>
              <a:spcAft>
                <a:spcPts val="0"/>
              </a:spcAft>
              <a:buClr>
                <a:srgbClr val="000000"/>
              </a:buClr>
              <a:buSzPts val="2200"/>
              <a:buFont typeface="Arial"/>
              <a:buNone/>
            </a:pPr>
            <a:r>
              <a:t/>
            </a:r>
            <a:endParaRPr b="1" i="0" sz="2200" u="none" cap="none" strike="noStrike">
              <a:solidFill>
                <a:schemeClr val="dk1"/>
              </a:solidFill>
              <a:latin typeface="Arial"/>
              <a:ea typeface="Arial"/>
              <a:cs typeface="Arial"/>
              <a:sym typeface="Arial"/>
            </a:endParaRPr>
          </a:p>
          <a:p>
            <a:pPr indent="0" lvl="0" marL="0" marR="0" rtl="0" algn="ctr">
              <a:lnSpc>
                <a:spcPct val="100000"/>
              </a:lnSpc>
              <a:spcBef>
                <a:spcPts val="899"/>
              </a:spcBef>
              <a:spcAft>
                <a:spcPts val="0"/>
              </a:spcAft>
              <a:buClr>
                <a:srgbClr val="000000"/>
              </a:buClr>
              <a:buSzPts val="2200"/>
              <a:buFont typeface="Arial"/>
              <a:buNone/>
            </a:pPr>
            <a:r>
              <a:rPr b="1" i="0" lang="en-US" sz="2200" u="none" cap="none" strike="noStrike">
                <a:solidFill>
                  <a:schemeClr val="dk1"/>
                </a:solidFill>
                <a:latin typeface="Arial"/>
                <a:ea typeface="Arial"/>
                <a:cs typeface="Arial"/>
                <a:sym typeface="Arial"/>
              </a:rPr>
              <a:t>Vote for the </a:t>
            </a:r>
            <a:r>
              <a:rPr b="1" i="0" lang="en-US" sz="2200" u="none" cap="none" strike="noStrike">
                <a:solidFill>
                  <a:srgbClr val="E40080"/>
                </a:solidFill>
                <a:latin typeface="Arial"/>
                <a:ea typeface="Arial"/>
                <a:cs typeface="Arial"/>
                <a:sym typeface="Arial"/>
              </a:rPr>
              <a:t>WILDEST </a:t>
            </a:r>
            <a:r>
              <a:rPr b="1" i="0" lang="en-US" sz="2200" u="none" cap="none" strike="noStrike">
                <a:solidFill>
                  <a:schemeClr val="dk1"/>
                </a:solidFill>
                <a:latin typeface="Arial"/>
                <a:ea typeface="Arial"/>
                <a:cs typeface="Arial"/>
                <a:sym typeface="Arial"/>
              </a:rPr>
              <a:t>idea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899"/>
              </a:spcBef>
              <a:spcAft>
                <a:spcPts val="0"/>
              </a:spcAft>
              <a:buClr>
                <a:srgbClr val="000000"/>
              </a:buClr>
              <a:buSzPts val="2200"/>
              <a:buFont typeface="Arial"/>
              <a:buNone/>
            </a:pPr>
            <a:r>
              <a:rPr b="1" i="0" lang="en-US" sz="2200" u="none" cap="none" strike="noStrike">
                <a:solidFill>
                  <a:schemeClr val="dk1"/>
                </a:solidFill>
                <a:latin typeface="Arial"/>
                <a:ea typeface="Arial"/>
                <a:cs typeface="Arial"/>
                <a:sym typeface="Arial"/>
              </a:rPr>
              <a:t>Each person gets two votes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2200"/>
              <a:buFont typeface="Arial"/>
              <a:buNone/>
            </a:pPr>
            <a:r>
              <a:t/>
            </a:r>
            <a:endParaRPr b="1" i="0" sz="2200" u="none" cap="none" strike="noStrike">
              <a:solidFill>
                <a:schemeClr val="dk1"/>
              </a:solidFill>
              <a:latin typeface="Arial"/>
              <a:ea typeface="Arial"/>
              <a:cs typeface="Arial"/>
              <a:sym typeface="Arial"/>
            </a:endParaRPr>
          </a:p>
        </p:txBody>
      </p:sp>
      <p:sp>
        <p:nvSpPr>
          <p:cNvPr id="250" name="Google Shape;250;p10"/>
          <p:cNvSpPr txBox="1"/>
          <p:nvPr/>
        </p:nvSpPr>
        <p:spPr>
          <a:xfrm>
            <a:off x="657128" y="503891"/>
            <a:ext cx="9591772" cy="7523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B0F0"/>
              </a:buClr>
              <a:buSzPts val="4499"/>
              <a:buFont typeface="Arial"/>
              <a:buNone/>
            </a:pPr>
            <a:r>
              <a:rPr b="0" i="0" lang="en-US" sz="4499" u="none" cap="none" strike="noStrike">
                <a:solidFill>
                  <a:srgbClr val="00B0F0"/>
                </a:solidFill>
                <a:latin typeface="Arial"/>
                <a:ea typeface="Arial"/>
                <a:cs typeface="Arial"/>
                <a:sym typeface="Arial"/>
              </a:rPr>
              <a:t>IDEATION: ROUND 1</a:t>
            </a:r>
            <a:endParaRPr b="0" i="0" sz="1400" u="none" cap="none" strike="noStrike">
              <a:solidFill>
                <a:srgbClr val="000000"/>
              </a:solidFill>
              <a:latin typeface="Arial"/>
              <a:ea typeface="Arial"/>
              <a:cs typeface="Arial"/>
              <a:sym typeface="Arial"/>
            </a:endParaRPr>
          </a:p>
        </p:txBody>
      </p:sp>
      <p:sp>
        <p:nvSpPr>
          <p:cNvPr id="251" name="Google Shape;251;p10"/>
          <p:cNvSpPr/>
          <p:nvPr/>
        </p:nvSpPr>
        <p:spPr>
          <a:xfrm>
            <a:off x="467631" y="1064912"/>
            <a:ext cx="8851962" cy="584143"/>
          </a:xfrm>
          <a:prstGeom prst="rect">
            <a:avLst/>
          </a:prstGeom>
          <a:noFill/>
          <a:ln>
            <a:noFill/>
          </a:ln>
        </p:spPr>
        <p:txBody>
          <a:bodyPr anchorCtr="0" anchor="t" bIns="12675" lIns="12675" spcFirstLastPara="1" rIns="44900" wrap="square" tIns="12675">
            <a:noAutofit/>
          </a:bodyPr>
          <a:lstStyle/>
          <a:p>
            <a:pPr indent="0" lvl="0" marL="190466"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Arial"/>
              <a:ea typeface="Arial"/>
              <a:cs typeface="Arial"/>
              <a:sym typeface="Arial"/>
            </a:endParaRPr>
          </a:p>
        </p:txBody>
      </p:sp>
      <p:pic>
        <p:nvPicPr>
          <p:cNvPr id="252" name="Google Shape;252;p10"/>
          <p:cNvPicPr preferRelativeResize="0"/>
          <p:nvPr/>
        </p:nvPicPr>
        <p:blipFill rotWithShape="1">
          <a:blip r:embed="rId3">
            <a:alphaModFix/>
          </a:blip>
          <a:srcRect b="0" l="0" r="0" t="0"/>
          <a:stretch/>
        </p:blipFill>
        <p:spPr>
          <a:xfrm>
            <a:off x="352358" y="5957642"/>
            <a:ext cx="609540" cy="609540"/>
          </a:xfrm>
          <a:prstGeom prst="rect">
            <a:avLst/>
          </a:prstGeom>
          <a:noFill/>
          <a:ln>
            <a:noFill/>
          </a:ln>
        </p:spPr>
      </p:pic>
      <p:pic>
        <p:nvPicPr>
          <p:cNvPr descr="vote.nar.jpg" id="253" name="Google Shape;253;p10"/>
          <p:cNvPicPr preferRelativeResize="0"/>
          <p:nvPr/>
        </p:nvPicPr>
        <p:blipFill rotWithShape="1">
          <a:blip r:embed="rId4">
            <a:alphaModFix/>
          </a:blip>
          <a:srcRect b="0" l="0" r="0" t="0"/>
          <a:stretch/>
        </p:blipFill>
        <p:spPr>
          <a:xfrm rot="900000">
            <a:off x="8656190" y="3419477"/>
            <a:ext cx="2847697" cy="2828649"/>
          </a:xfrm>
          <a:prstGeom prst="rect">
            <a:avLst/>
          </a:prstGeom>
          <a:noFill/>
          <a:ln>
            <a:noFill/>
          </a:ln>
        </p:spPr>
      </p:pic>
      <p:pic>
        <p:nvPicPr>
          <p:cNvPr id="254" name="Google Shape;254;p10"/>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255" name="Google Shape;255;p10"/>
          <p:cNvPicPr preferRelativeResize="0"/>
          <p:nvPr/>
        </p:nvPicPr>
        <p:blipFill>
          <a:blip r:embed="rId6">
            <a:alphaModFix/>
          </a:blip>
          <a:stretch>
            <a:fillRect/>
          </a:stretch>
        </p:blipFill>
        <p:spPr>
          <a:xfrm>
            <a:off x="10074275" y="608600"/>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
                                        <p:tgtEl>
                                          <p:spTgt spid="2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p:nvPr/>
        </p:nvSpPr>
        <p:spPr>
          <a:xfrm>
            <a:off x="689415" y="2059915"/>
            <a:ext cx="7950732" cy="3059579"/>
          </a:xfrm>
          <a:prstGeom prst="rect">
            <a:avLst/>
          </a:prstGeom>
          <a:noFill/>
          <a:ln>
            <a:noFill/>
          </a:ln>
        </p:spPr>
        <p:txBody>
          <a:bodyPr anchorCtr="0" anchor="t" bIns="0" lIns="0" spcFirstLastPara="1" rIns="0" wrap="square" tIns="0">
            <a:noAutofit/>
          </a:bodyPr>
          <a:lstStyle/>
          <a:p>
            <a:pPr indent="-457200" lvl="0" marL="457200" marR="0" rtl="0" algn="l">
              <a:lnSpc>
                <a:spcPct val="100000"/>
              </a:lnSpc>
              <a:spcBef>
                <a:spcPts val="0"/>
              </a:spcBef>
              <a:spcAft>
                <a:spcPts val="0"/>
              </a:spcAft>
              <a:buClr>
                <a:schemeClr val="dk1"/>
              </a:buClr>
              <a:buSzPts val="2400"/>
              <a:buFont typeface="Arial"/>
              <a:buAutoNum type="alphaUcPeriod"/>
            </a:pPr>
            <a:r>
              <a:rPr b="1" i="0" lang="en-US" sz="2400" u="none" cap="none" strike="noStrike">
                <a:solidFill>
                  <a:schemeClr val="dk1"/>
                </a:solidFill>
                <a:latin typeface="Arial"/>
                <a:ea typeface="Arial"/>
                <a:cs typeface="Arial"/>
                <a:sym typeface="Arial"/>
              </a:rPr>
              <a:t>BRAINSTORM FOR 3 MINUTES (record one idea at a time)</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899"/>
              </a:spcBef>
              <a:spcAft>
                <a:spcPts val="0"/>
              </a:spcAft>
              <a:buClr>
                <a:schemeClr val="dk1"/>
              </a:buClr>
              <a:buSzPts val="2400"/>
              <a:buFont typeface="Arial"/>
              <a:buAutoNum type="alphaUcPeriod"/>
            </a:pPr>
            <a:r>
              <a:rPr b="1" i="0" lang="en-US" sz="2400" u="none" cap="none" strike="noStrike">
                <a:solidFill>
                  <a:schemeClr val="dk1"/>
                </a:solidFill>
                <a:latin typeface="Arial"/>
                <a:ea typeface="Arial"/>
                <a:cs typeface="Arial"/>
                <a:sym typeface="Arial"/>
              </a:rPr>
              <a:t>SELECT AN IDEA BASED ON SPECIFIC CRITERIA AND EXTRACT INSIGHTS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2200"/>
              <a:buFont typeface="Arial"/>
              <a:buNone/>
            </a:pPr>
            <a:r>
              <a:t/>
            </a:r>
            <a:endParaRPr b="0" i="0" sz="2200" u="none" cap="none" strike="noStrike">
              <a:solidFill>
                <a:schemeClr val="dk1"/>
              </a:solidFill>
              <a:latin typeface="Arial"/>
              <a:ea typeface="Arial"/>
              <a:cs typeface="Arial"/>
              <a:sym typeface="Arial"/>
            </a:endParaRPr>
          </a:p>
          <a:p>
            <a:pPr indent="0" lvl="0" marL="0" marR="0" rtl="0" algn="ctr">
              <a:lnSpc>
                <a:spcPct val="100000"/>
              </a:lnSpc>
              <a:spcBef>
                <a:spcPts val="899"/>
              </a:spcBef>
              <a:spcAft>
                <a:spcPts val="0"/>
              </a:spcAft>
              <a:buClr>
                <a:srgbClr val="000000"/>
              </a:buClr>
              <a:buSzPts val="2200"/>
              <a:buFont typeface="Arial"/>
              <a:buNone/>
            </a:pPr>
            <a:r>
              <a:t/>
            </a:r>
            <a:endParaRPr b="0" i="0" sz="2200" u="none" cap="none" strike="noStrike">
              <a:solidFill>
                <a:schemeClr val="dk1"/>
              </a:solidFill>
              <a:latin typeface="Arial"/>
              <a:ea typeface="Arial"/>
              <a:cs typeface="Arial"/>
              <a:sym typeface="Arial"/>
            </a:endParaRPr>
          </a:p>
          <a:p>
            <a:pPr indent="0" lvl="0" marL="0" marR="0" rtl="0" algn="ctr">
              <a:lnSpc>
                <a:spcPct val="100000"/>
              </a:lnSpc>
              <a:spcBef>
                <a:spcPts val="899"/>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Vote for the </a:t>
            </a:r>
            <a:r>
              <a:rPr b="1" i="0" lang="en-US" sz="2200" u="none" cap="none" strike="noStrike">
                <a:solidFill>
                  <a:srgbClr val="E40080"/>
                </a:solidFill>
                <a:latin typeface="Arial"/>
                <a:ea typeface="Arial"/>
                <a:cs typeface="Arial"/>
                <a:sym typeface="Arial"/>
              </a:rPr>
              <a:t>WILDEST </a:t>
            </a:r>
            <a:r>
              <a:rPr b="0" i="0" lang="en-US" sz="2200" u="none" cap="none" strike="noStrike">
                <a:solidFill>
                  <a:schemeClr val="dk1"/>
                </a:solidFill>
                <a:latin typeface="Arial"/>
                <a:ea typeface="Arial"/>
                <a:cs typeface="Arial"/>
                <a:sym typeface="Arial"/>
              </a:rPr>
              <a:t>idea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899"/>
              </a:spcBef>
              <a:spcAft>
                <a:spcPts val="0"/>
              </a:spcAft>
              <a:buClr>
                <a:srgbClr val="000000"/>
              </a:buClr>
              <a:buSzPts val="2200"/>
              <a:buFont typeface="Arial"/>
              <a:buNone/>
            </a:pPr>
            <a:r>
              <a:rPr b="0" i="0" lang="en-US" sz="2200" u="none" cap="none" strike="noStrike">
                <a:solidFill>
                  <a:schemeClr val="dk1"/>
                </a:solidFill>
                <a:latin typeface="Arial"/>
                <a:ea typeface="Arial"/>
                <a:cs typeface="Arial"/>
                <a:sym typeface="Arial"/>
              </a:rPr>
              <a:t>Each person gets two votes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2200"/>
              <a:buFont typeface="Arial"/>
              <a:buNone/>
            </a:pPr>
            <a:r>
              <a:t/>
            </a:r>
            <a:endParaRPr b="0" i="0" sz="2200" u="none" cap="none" strike="noStrike">
              <a:solidFill>
                <a:schemeClr val="dk1"/>
              </a:solidFill>
              <a:latin typeface="Arial"/>
              <a:ea typeface="Arial"/>
              <a:cs typeface="Arial"/>
              <a:sym typeface="Arial"/>
            </a:endParaRPr>
          </a:p>
        </p:txBody>
      </p:sp>
      <p:sp>
        <p:nvSpPr>
          <p:cNvPr id="262" name="Google Shape;262;p11"/>
          <p:cNvSpPr txBox="1"/>
          <p:nvPr/>
        </p:nvSpPr>
        <p:spPr>
          <a:xfrm>
            <a:off x="657128" y="503891"/>
            <a:ext cx="9591772" cy="7523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IDEATION: ROUND 2</a:t>
            </a:r>
            <a:endParaRPr b="0" i="0" sz="4499" u="none" cap="none" strike="noStrike">
              <a:solidFill>
                <a:srgbClr val="9933FF"/>
              </a:solidFill>
              <a:latin typeface="Arial"/>
              <a:ea typeface="Arial"/>
              <a:cs typeface="Arial"/>
              <a:sym typeface="Arial"/>
            </a:endParaRPr>
          </a:p>
        </p:txBody>
      </p:sp>
      <p:sp>
        <p:nvSpPr>
          <p:cNvPr id="263" name="Google Shape;263;p11"/>
          <p:cNvSpPr/>
          <p:nvPr/>
        </p:nvSpPr>
        <p:spPr>
          <a:xfrm>
            <a:off x="467631" y="1064912"/>
            <a:ext cx="8851962" cy="584143"/>
          </a:xfrm>
          <a:prstGeom prst="rect">
            <a:avLst/>
          </a:prstGeom>
          <a:noFill/>
          <a:ln>
            <a:noFill/>
          </a:ln>
        </p:spPr>
        <p:txBody>
          <a:bodyPr anchorCtr="0" anchor="t" bIns="12675" lIns="12675" spcFirstLastPara="1" rIns="44900" wrap="square" tIns="12675">
            <a:noAutofit/>
          </a:bodyPr>
          <a:lstStyle/>
          <a:p>
            <a:pPr indent="0" lvl="0" marL="190466"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Arial"/>
              <a:ea typeface="Arial"/>
              <a:cs typeface="Arial"/>
              <a:sym typeface="Arial"/>
            </a:endParaRPr>
          </a:p>
        </p:txBody>
      </p:sp>
      <p:pic>
        <p:nvPicPr>
          <p:cNvPr id="264" name="Google Shape;264;p11"/>
          <p:cNvPicPr preferRelativeResize="0"/>
          <p:nvPr/>
        </p:nvPicPr>
        <p:blipFill rotWithShape="1">
          <a:blip r:embed="rId3">
            <a:alphaModFix/>
          </a:blip>
          <a:srcRect b="0" l="0" r="0" t="0"/>
          <a:stretch/>
        </p:blipFill>
        <p:spPr>
          <a:xfrm>
            <a:off x="352358" y="5957642"/>
            <a:ext cx="609540" cy="609540"/>
          </a:xfrm>
          <a:prstGeom prst="rect">
            <a:avLst/>
          </a:prstGeom>
          <a:noFill/>
          <a:ln>
            <a:noFill/>
          </a:ln>
        </p:spPr>
      </p:pic>
      <p:pic>
        <p:nvPicPr>
          <p:cNvPr descr="vote.nar.jpg" id="265" name="Google Shape;265;p11"/>
          <p:cNvPicPr preferRelativeResize="0"/>
          <p:nvPr/>
        </p:nvPicPr>
        <p:blipFill rotWithShape="1">
          <a:blip r:embed="rId4">
            <a:alphaModFix/>
          </a:blip>
          <a:srcRect b="0" l="0" r="0" t="0"/>
          <a:stretch/>
        </p:blipFill>
        <p:spPr>
          <a:xfrm rot="900000">
            <a:off x="8656190" y="3419477"/>
            <a:ext cx="2847697" cy="2828649"/>
          </a:xfrm>
          <a:prstGeom prst="rect">
            <a:avLst/>
          </a:prstGeom>
          <a:noFill/>
          <a:ln>
            <a:noFill/>
          </a:ln>
        </p:spPr>
      </p:pic>
      <p:pic>
        <p:nvPicPr>
          <p:cNvPr id="266" name="Google Shape;266;p11"/>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267" name="Google Shape;267;p11"/>
          <p:cNvPicPr preferRelativeResize="0"/>
          <p:nvPr/>
        </p:nvPicPr>
        <p:blipFill>
          <a:blip r:embed="rId6">
            <a:alphaModFix/>
          </a:blip>
          <a:stretch>
            <a:fillRect/>
          </a:stretch>
        </p:blipFill>
        <p:spPr>
          <a:xfrm>
            <a:off x="10373700" y="608600"/>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2"/>
          <p:cNvSpPr/>
          <p:nvPr/>
        </p:nvSpPr>
        <p:spPr>
          <a:xfrm>
            <a:off x="352359" y="1346200"/>
            <a:ext cx="7986294" cy="5291667"/>
          </a:xfrm>
          <a:prstGeom prst="rect">
            <a:avLst/>
          </a:prstGeom>
          <a:noFill/>
          <a:ln>
            <a:noFill/>
          </a:ln>
        </p:spPr>
        <p:txBody>
          <a:bodyPr anchorCtr="0" anchor="t" bIns="0" lIns="0" spcFirstLastPara="1" rIns="0" wrap="square" tIns="0">
            <a:noAutofit/>
          </a:bodyPr>
          <a:lstStyle/>
          <a:p>
            <a:pPr indent="0" lvl="0" marL="172746" marR="0" rtl="0" algn="l">
              <a:lnSpc>
                <a:spcPct val="100000"/>
              </a:lnSpc>
              <a:spcBef>
                <a:spcPts val="0"/>
              </a:spcBef>
              <a:spcAft>
                <a:spcPts val="0"/>
              </a:spcAft>
              <a:buClr>
                <a:schemeClr val="dk1"/>
              </a:buClr>
              <a:buSzPts val="2000"/>
              <a:buFont typeface="Arial"/>
              <a:buNone/>
            </a:pPr>
            <a:r>
              <a:rPr b="1" i="0" lang="en-US" sz="2000" u="none" cap="none" strike="noStrike">
                <a:solidFill>
                  <a:schemeClr val="dk1"/>
                </a:solidFill>
                <a:latin typeface="Arial"/>
                <a:ea typeface="Arial"/>
                <a:cs typeface="Arial"/>
                <a:sym typeface="Arial"/>
              </a:rPr>
              <a:t>SELECT AN IDEA BASED ON SPECIFIC CRITERIA AND EXTRACT INSIGHTS</a:t>
            </a:r>
            <a:endParaRPr b="0" i="0" sz="1400" u="none" cap="none" strike="noStrike">
              <a:solidFill>
                <a:srgbClr val="000000"/>
              </a:solidFill>
              <a:latin typeface="Arial"/>
              <a:ea typeface="Arial"/>
              <a:cs typeface="Arial"/>
              <a:sym typeface="Arial"/>
            </a:endParaRPr>
          </a:p>
          <a:p>
            <a:pPr indent="0" lvl="0" marL="172746" marR="0" rtl="0" algn="l">
              <a:lnSpc>
                <a:spcPct val="100000"/>
              </a:lnSpc>
              <a:spcBef>
                <a:spcPts val="2250"/>
              </a:spcBef>
              <a:spcAft>
                <a:spcPts val="0"/>
              </a:spcAft>
              <a:buClr>
                <a:schemeClr val="dk1"/>
              </a:buClr>
              <a:buSzPts val="2000"/>
              <a:buFont typeface="Arial"/>
              <a:buNone/>
            </a:pPr>
            <a:r>
              <a:rPr b="0" i="0" lang="en-US" sz="2000" u="none" cap="none" strike="noStrike">
                <a:solidFill>
                  <a:schemeClr val="dk1"/>
                </a:solidFill>
                <a:latin typeface="Arial"/>
                <a:ea typeface="Arial"/>
                <a:cs typeface="Arial"/>
                <a:sym typeface="Arial"/>
              </a:rPr>
              <a:t>Your group chooses an unusual criterion to assess/sort your ideas</a:t>
            </a:r>
            <a:endParaRPr b="0" i="0" sz="1400" u="none" cap="none" strike="noStrike">
              <a:solidFill>
                <a:srgbClr val="000000"/>
              </a:solidFill>
              <a:latin typeface="Arial"/>
              <a:ea typeface="Arial"/>
              <a:cs typeface="Arial"/>
              <a:sym typeface="Arial"/>
            </a:endParaRPr>
          </a:p>
          <a:p>
            <a:pPr indent="0" lvl="0" marL="172746" marR="0" rtl="0" algn="l">
              <a:lnSpc>
                <a:spcPct val="100000"/>
              </a:lnSpc>
              <a:spcBef>
                <a:spcPts val="2250"/>
              </a:spcBef>
              <a:spcAft>
                <a:spcPts val="0"/>
              </a:spcAft>
              <a:buClr>
                <a:srgbClr val="E40080"/>
              </a:buClr>
              <a:buSzPts val="2000"/>
              <a:buFont typeface="Arial"/>
              <a:buNone/>
            </a:pPr>
            <a:r>
              <a:rPr b="0" i="0" lang="en-US" sz="2000" u="none" cap="none" strike="noStrike">
                <a:solidFill>
                  <a:srgbClr val="E40080"/>
                </a:solidFill>
                <a:latin typeface="Arial"/>
                <a:ea typeface="Arial"/>
                <a:cs typeface="Arial"/>
                <a:sym typeface="Arial"/>
              </a:rPr>
              <a:t>	MOST DELIGHTFUL</a:t>
            </a:r>
            <a:endParaRPr b="0" i="0" sz="1400" u="none" cap="none" strike="noStrike">
              <a:solidFill>
                <a:srgbClr val="000000"/>
              </a:solidFill>
              <a:latin typeface="Arial"/>
              <a:ea typeface="Arial"/>
              <a:cs typeface="Arial"/>
              <a:sym typeface="Arial"/>
            </a:endParaRPr>
          </a:p>
          <a:p>
            <a:pPr indent="0" lvl="0" marL="172746" marR="0" rtl="0" algn="l">
              <a:lnSpc>
                <a:spcPct val="100000"/>
              </a:lnSpc>
              <a:spcBef>
                <a:spcPts val="2250"/>
              </a:spcBef>
              <a:spcAft>
                <a:spcPts val="0"/>
              </a:spcAft>
              <a:buClr>
                <a:schemeClr val="dk1"/>
              </a:buClr>
              <a:buSzPts val="2000"/>
              <a:buFont typeface="Arial"/>
              <a:buNone/>
            </a:pPr>
            <a:r>
              <a:rPr b="0" i="0" lang="en-US" sz="2000" u="none" cap="none" strike="noStrike">
                <a:solidFill>
                  <a:schemeClr val="dk1"/>
                </a:solidFill>
                <a:latin typeface="Arial"/>
                <a:ea typeface="Arial"/>
                <a:cs typeface="Arial"/>
                <a:sym typeface="Arial"/>
              </a:rPr>
              <a:t>	</a:t>
            </a:r>
            <a:r>
              <a:rPr b="0" i="0" lang="en-US" sz="2000" u="none" cap="none" strike="noStrike">
                <a:solidFill>
                  <a:srgbClr val="E40080"/>
                </a:solidFill>
                <a:latin typeface="Arial"/>
                <a:ea typeface="Arial"/>
                <a:cs typeface="Arial"/>
                <a:sym typeface="Arial"/>
              </a:rPr>
              <a:t>WILDEST</a:t>
            </a:r>
            <a:endParaRPr b="0" i="0" sz="1400" u="none" cap="none" strike="noStrike">
              <a:solidFill>
                <a:srgbClr val="000000"/>
              </a:solidFill>
              <a:latin typeface="Arial"/>
              <a:ea typeface="Arial"/>
              <a:cs typeface="Arial"/>
              <a:sym typeface="Arial"/>
            </a:endParaRPr>
          </a:p>
          <a:p>
            <a:pPr indent="0" lvl="0" marL="172746" marR="0" rtl="0" algn="l">
              <a:lnSpc>
                <a:spcPct val="100000"/>
              </a:lnSpc>
              <a:spcBef>
                <a:spcPts val="2250"/>
              </a:spcBef>
              <a:spcAft>
                <a:spcPts val="0"/>
              </a:spcAft>
              <a:buClr>
                <a:srgbClr val="E40080"/>
              </a:buClr>
              <a:buSzPts val="2000"/>
              <a:buFont typeface="Arial"/>
              <a:buNone/>
            </a:pPr>
            <a:r>
              <a:rPr b="0" i="0" lang="en-US" sz="2000" u="none" cap="none" strike="noStrike">
                <a:solidFill>
                  <a:srgbClr val="E40080"/>
                </a:solidFill>
                <a:latin typeface="Arial"/>
                <a:ea typeface="Arial"/>
                <a:cs typeface="Arial"/>
                <a:sym typeface="Arial"/>
              </a:rPr>
              <a:t>	MOST INTRIGUING</a:t>
            </a:r>
            <a:endParaRPr b="0" i="0" sz="1400" u="none" cap="none" strike="noStrike">
              <a:solidFill>
                <a:srgbClr val="000000"/>
              </a:solidFill>
              <a:latin typeface="Arial"/>
              <a:ea typeface="Arial"/>
              <a:cs typeface="Arial"/>
              <a:sym typeface="Arial"/>
            </a:endParaRPr>
          </a:p>
          <a:p>
            <a:pPr indent="0" lvl="0" marL="172746" marR="0" rtl="0" algn="l">
              <a:lnSpc>
                <a:spcPct val="100000"/>
              </a:lnSpc>
              <a:spcBef>
                <a:spcPts val="2250"/>
              </a:spcBef>
              <a:spcAft>
                <a:spcPts val="0"/>
              </a:spcAft>
              <a:buClr>
                <a:srgbClr val="E40080"/>
              </a:buClr>
              <a:buSzPts val="2000"/>
              <a:buFont typeface="Arial"/>
              <a:buNone/>
            </a:pPr>
            <a:r>
              <a:rPr b="0" i="0" lang="en-US" sz="2000" u="none" cap="none" strike="noStrike">
                <a:solidFill>
                  <a:srgbClr val="E40080"/>
                </a:solidFill>
                <a:latin typeface="Arial"/>
                <a:ea typeface="Arial"/>
                <a:cs typeface="Arial"/>
                <a:sym typeface="Arial"/>
              </a:rPr>
              <a:t>	GREATEST PROMISE OF LONG-TERM IMPACT</a:t>
            </a:r>
            <a:endParaRPr b="0" i="0" sz="1400" u="none" cap="none" strike="noStrike">
              <a:solidFill>
                <a:srgbClr val="000000"/>
              </a:solidFill>
              <a:latin typeface="Arial"/>
              <a:ea typeface="Arial"/>
              <a:cs typeface="Arial"/>
              <a:sym typeface="Arial"/>
            </a:endParaRPr>
          </a:p>
          <a:p>
            <a:pPr indent="0" lvl="0" marL="172746" marR="0" rtl="0" algn="l">
              <a:lnSpc>
                <a:spcPct val="100000"/>
              </a:lnSpc>
              <a:spcBef>
                <a:spcPts val="2250"/>
              </a:spcBef>
              <a:spcAft>
                <a:spcPts val="0"/>
              </a:spcAft>
              <a:buClr>
                <a:schemeClr val="dk1"/>
              </a:buClr>
              <a:buSzPts val="2000"/>
              <a:buFont typeface="Arial"/>
              <a:buNone/>
            </a:pPr>
            <a:r>
              <a:rPr b="0" i="0" lang="en-US" sz="2000" u="none" cap="none" strike="noStrike">
                <a:solidFill>
                  <a:schemeClr val="dk1"/>
                </a:solidFill>
                <a:latin typeface="Arial"/>
                <a:ea typeface="Arial"/>
                <a:cs typeface="Arial"/>
                <a:sym typeface="Arial"/>
              </a:rPr>
              <a:t>Don’t select an idea because of its feasibility (yet)</a:t>
            </a:r>
            <a:endParaRPr b="0" i="0" sz="2000" u="none" cap="none" strike="noStrike">
              <a:solidFill>
                <a:srgbClr val="7F7F7F"/>
              </a:solidFill>
              <a:latin typeface="Arial"/>
              <a:ea typeface="Arial"/>
              <a:cs typeface="Arial"/>
              <a:sym typeface="Arial"/>
            </a:endParaRPr>
          </a:p>
        </p:txBody>
      </p:sp>
      <p:sp>
        <p:nvSpPr>
          <p:cNvPr id="274" name="Google Shape;274;p12"/>
          <p:cNvSpPr txBox="1"/>
          <p:nvPr/>
        </p:nvSpPr>
        <p:spPr>
          <a:xfrm>
            <a:off x="488266" y="523189"/>
            <a:ext cx="9591772" cy="7523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IDEATION: SELECTION</a:t>
            </a:r>
            <a:endParaRPr b="0" i="0" sz="4499" u="none" cap="none" strike="noStrike">
              <a:solidFill>
                <a:srgbClr val="9933FF"/>
              </a:solidFill>
              <a:latin typeface="Arial"/>
              <a:ea typeface="Arial"/>
              <a:cs typeface="Arial"/>
              <a:sym typeface="Arial"/>
            </a:endParaRPr>
          </a:p>
        </p:txBody>
      </p:sp>
      <p:sp>
        <p:nvSpPr>
          <p:cNvPr id="275" name="Google Shape;275;p12"/>
          <p:cNvSpPr/>
          <p:nvPr/>
        </p:nvSpPr>
        <p:spPr>
          <a:xfrm>
            <a:off x="467631" y="1064912"/>
            <a:ext cx="8851962" cy="584143"/>
          </a:xfrm>
          <a:prstGeom prst="rect">
            <a:avLst/>
          </a:prstGeom>
          <a:noFill/>
          <a:ln>
            <a:noFill/>
          </a:ln>
        </p:spPr>
        <p:txBody>
          <a:bodyPr anchorCtr="0" anchor="t" bIns="12675" lIns="12675" spcFirstLastPara="1" rIns="44900" wrap="square" tIns="12675">
            <a:noAutofit/>
          </a:bodyPr>
          <a:lstStyle/>
          <a:p>
            <a:pPr indent="0" lvl="0" marL="190466"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Arial"/>
              <a:ea typeface="Arial"/>
              <a:cs typeface="Arial"/>
              <a:sym typeface="Arial"/>
            </a:endParaRPr>
          </a:p>
        </p:txBody>
      </p:sp>
      <p:pic>
        <p:nvPicPr>
          <p:cNvPr id="276" name="Google Shape;276;p12"/>
          <p:cNvPicPr preferRelativeResize="0"/>
          <p:nvPr/>
        </p:nvPicPr>
        <p:blipFill rotWithShape="1">
          <a:blip r:embed="rId3">
            <a:alphaModFix/>
          </a:blip>
          <a:srcRect b="0" l="0" r="0" t="0"/>
          <a:stretch/>
        </p:blipFill>
        <p:spPr>
          <a:xfrm>
            <a:off x="352358" y="5957642"/>
            <a:ext cx="609540" cy="609540"/>
          </a:xfrm>
          <a:prstGeom prst="rect">
            <a:avLst/>
          </a:prstGeom>
          <a:noFill/>
          <a:ln>
            <a:noFill/>
          </a:ln>
        </p:spPr>
      </p:pic>
      <p:pic>
        <p:nvPicPr>
          <p:cNvPr descr="vote.nar.jpg" id="277" name="Google Shape;277;p12"/>
          <p:cNvPicPr preferRelativeResize="0"/>
          <p:nvPr/>
        </p:nvPicPr>
        <p:blipFill rotWithShape="1">
          <a:blip r:embed="rId4">
            <a:alphaModFix/>
          </a:blip>
          <a:srcRect b="0" l="0" r="0" t="0"/>
          <a:stretch/>
        </p:blipFill>
        <p:spPr>
          <a:xfrm rot="900000">
            <a:off x="8656190" y="3419477"/>
            <a:ext cx="2847697" cy="2828649"/>
          </a:xfrm>
          <a:prstGeom prst="rect">
            <a:avLst/>
          </a:prstGeom>
          <a:noFill/>
          <a:ln>
            <a:noFill/>
          </a:ln>
        </p:spPr>
      </p:pic>
      <p:pic>
        <p:nvPicPr>
          <p:cNvPr id="278" name="Google Shape;278;p12"/>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279" name="Google Shape;279;p12"/>
          <p:cNvPicPr preferRelativeResize="0"/>
          <p:nvPr/>
        </p:nvPicPr>
        <p:blipFill>
          <a:blip r:embed="rId6">
            <a:alphaModFix/>
          </a:blip>
          <a:stretch>
            <a:fillRect/>
          </a:stretch>
        </p:blipFill>
        <p:spPr>
          <a:xfrm>
            <a:off x="10163525" y="627900"/>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4" name="Shape 284"/>
        <p:cNvGrpSpPr/>
        <p:nvPr/>
      </p:nvGrpSpPr>
      <p:grpSpPr>
        <a:xfrm>
          <a:off x="0" y="0"/>
          <a:ext cx="0" cy="0"/>
          <a:chOff x="0" y="0"/>
          <a:chExt cx="0" cy="0"/>
        </a:xfrm>
      </p:grpSpPr>
      <p:sp>
        <p:nvSpPr>
          <p:cNvPr id="285" name="Google Shape;285;p13"/>
          <p:cNvSpPr txBox="1"/>
          <p:nvPr/>
        </p:nvSpPr>
        <p:spPr>
          <a:xfrm>
            <a:off x="4935793" y="484632"/>
            <a:ext cx="6607277" cy="160934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800"/>
              <a:buFont typeface="Georgia"/>
              <a:buNone/>
            </a:pPr>
            <a:r>
              <a:rPr b="1" i="0" lang="en-US" sz="4800" u="none" cap="none" strike="noStrike">
                <a:solidFill>
                  <a:srgbClr val="000000"/>
                </a:solidFill>
                <a:latin typeface="Georgia"/>
                <a:ea typeface="Georgia"/>
                <a:cs typeface="Georgia"/>
                <a:sym typeface="Georgia"/>
              </a:rPr>
              <a:t>IDENTIFY IDEA WITH </a:t>
            </a:r>
            <a:r>
              <a:rPr b="1" i="0" lang="en-US" sz="4800" u="none" cap="none" strike="noStrike">
                <a:solidFill>
                  <a:srgbClr val="00B0F0"/>
                </a:solidFill>
                <a:latin typeface="Georgia"/>
                <a:ea typeface="Georgia"/>
                <a:cs typeface="Georgia"/>
                <a:sym typeface="Georgia"/>
              </a:rPr>
              <a:t>MOST VOTES</a:t>
            </a:r>
            <a:endParaRPr b="0" i="0" sz="1400" u="none" cap="none" strike="noStrike">
              <a:solidFill>
                <a:srgbClr val="000000"/>
              </a:solidFill>
              <a:latin typeface="Arial"/>
              <a:ea typeface="Arial"/>
              <a:cs typeface="Arial"/>
              <a:sym typeface="Arial"/>
            </a:endParaRPr>
          </a:p>
        </p:txBody>
      </p:sp>
      <p:pic>
        <p:nvPicPr>
          <p:cNvPr descr="A drawing of a stop sign&#10;&#10;Description automatically generated" id="286" name="Google Shape;286;p13"/>
          <p:cNvPicPr preferRelativeResize="0"/>
          <p:nvPr/>
        </p:nvPicPr>
        <p:blipFill rotWithShape="1">
          <a:blip r:embed="rId3">
            <a:alphaModFix/>
          </a:blip>
          <a:srcRect b="0" l="0" r="0" t="0"/>
          <a:stretch/>
        </p:blipFill>
        <p:spPr>
          <a:xfrm>
            <a:off x="633999" y="1406558"/>
            <a:ext cx="4001315" cy="4055144"/>
          </a:xfrm>
          <a:prstGeom prst="rect">
            <a:avLst/>
          </a:prstGeom>
          <a:noFill/>
          <a:ln>
            <a:noFill/>
          </a:ln>
        </p:spPr>
      </p:pic>
      <p:sp>
        <p:nvSpPr>
          <p:cNvPr id="287" name="Google Shape;287;p13"/>
          <p:cNvSpPr txBox="1"/>
          <p:nvPr/>
        </p:nvSpPr>
        <p:spPr>
          <a:xfrm>
            <a:off x="4935794" y="2121408"/>
            <a:ext cx="6607276" cy="405079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400"/>
              <a:buFont typeface="Arial"/>
              <a:buNone/>
            </a:pPr>
            <a:r>
              <a:rPr b="1" i="0" lang="en-US" sz="2400" u="none" cap="none" strike="noStrike">
                <a:solidFill>
                  <a:schemeClr val="dk1"/>
                </a:solidFill>
                <a:latin typeface="Trebuchet MS"/>
                <a:ea typeface="Trebuchet MS"/>
                <a:cs typeface="Trebuchet MS"/>
                <a:sym typeface="Trebuchet MS"/>
              </a:rPr>
              <a:t>Criteria for Selection </a:t>
            </a:r>
            <a:endParaRPr b="0" i="0" sz="1400" u="none" cap="none" strike="noStrike">
              <a:solidFill>
                <a:srgbClr val="000000"/>
              </a:solidFill>
              <a:latin typeface="Arial"/>
              <a:ea typeface="Arial"/>
              <a:cs typeface="Arial"/>
              <a:sym typeface="Arial"/>
            </a:endParaRPr>
          </a:p>
          <a:p>
            <a:pPr indent="129540" lvl="0" marL="0" marR="0" rtl="0" algn="l">
              <a:lnSpc>
                <a:spcPct val="90000"/>
              </a:lnSpc>
              <a:spcBef>
                <a:spcPts val="600"/>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150000"/>
              </a:lnSpc>
              <a:spcBef>
                <a:spcPts val="600"/>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How excited is your team about this idea? </a:t>
            </a:r>
            <a:endParaRPr b="0" i="0" sz="1400" u="none" cap="none" strike="noStrike">
              <a:solidFill>
                <a:srgbClr val="000000"/>
              </a:solidFill>
              <a:latin typeface="Arial"/>
              <a:ea typeface="Arial"/>
              <a:cs typeface="Arial"/>
              <a:sym typeface="Arial"/>
            </a:endParaRPr>
          </a:p>
          <a:p>
            <a:pPr indent="-129540" lvl="0" marL="0" marR="0" rtl="0" algn="l">
              <a:lnSpc>
                <a:spcPct val="150000"/>
              </a:lnSpc>
              <a:spcBef>
                <a:spcPts val="600"/>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How innovative is this idea from other ideas? </a:t>
            </a:r>
            <a:endParaRPr b="0" i="0" sz="1400" u="none" cap="none" strike="noStrike">
              <a:solidFill>
                <a:srgbClr val="000000"/>
              </a:solidFill>
              <a:latin typeface="Arial"/>
              <a:ea typeface="Arial"/>
              <a:cs typeface="Arial"/>
              <a:sym typeface="Arial"/>
            </a:endParaRPr>
          </a:p>
          <a:p>
            <a:pPr indent="-129540" lvl="0" marL="0" marR="0" rtl="0" algn="l">
              <a:lnSpc>
                <a:spcPct val="150000"/>
              </a:lnSpc>
              <a:spcBef>
                <a:spcPts val="600"/>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How practical is this idea to implement? </a:t>
            </a:r>
            <a:endParaRPr b="0" i="0" sz="1400" u="none" cap="none" strike="noStrike">
              <a:solidFill>
                <a:srgbClr val="000000"/>
              </a:solidFill>
              <a:latin typeface="Arial"/>
              <a:ea typeface="Arial"/>
              <a:cs typeface="Arial"/>
              <a:sym typeface="Arial"/>
            </a:endParaRPr>
          </a:p>
        </p:txBody>
      </p:sp>
      <p:pic>
        <p:nvPicPr>
          <p:cNvPr id="288" name="Google Shape;288;p13"/>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89" name="Google Shape;289;p13"/>
          <p:cNvPicPr preferRelativeResize="0"/>
          <p:nvPr/>
        </p:nvPicPr>
        <p:blipFill>
          <a:blip r:embed="rId5">
            <a:alphaModFix/>
          </a:blip>
          <a:stretch>
            <a:fillRect/>
          </a:stretch>
        </p:blipFill>
        <p:spPr>
          <a:xfrm>
            <a:off x="10505075" y="3494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1"/>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4"/>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FF0"/>
              </a:buClr>
              <a:buSzPts val="4499"/>
              <a:buFont typeface="Arial"/>
              <a:buNone/>
            </a:pPr>
            <a:r>
              <a:rPr b="1" lang="en-US" sz="4499">
                <a:solidFill>
                  <a:srgbClr val="00AFF0"/>
                </a:solidFill>
                <a:latin typeface="Arial"/>
                <a:ea typeface="Arial"/>
                <a:cs typeface="Arial"/>
                <a:sym typeface="Arial"/>
              </a:rPr>
              <a:t>EXTRACT INSIGHTS FOR PITCH</a:t>
            </a:r>
            <a:br>
              <a:rPr b="1" lang="en-US" sz="4499">
                <a:solidFill>
                  <a:srgbClr val="00AFF0"/>
                </a:solidFill>
                <a:latin typeface="Arial"/>
                <a:ea typeface="Arial"/>
                <a:cs typeface="Arial"/>
                <a:sym typeface="Arial"/>
              </a:rPr>
            </a:br>
            <a:r>
              <a:rPr b="1" lang="en-US" sz="3974">
                <a:solidFill>
                  <a:srgbClr val="7F7F7F"/>
                </a:solidFill>
                <a:latin typeface="Arial"/>
                <a:ea typeface="Arial"/>
                <a:cs typeface="Arial"/>
                <a:sym typeface="Arial"/>
              </a:rPr>
              <a:t> </a:t>
            </a:r>
            <a:endParaRPr/>
          </a:p>
        </p:txBody>
      </p:sp>
      <p:sp>
        <p:nvSpPr>
          <p:cNvPr id="296" name="Google Shape;296;p14"/>
          <p:cNvSpPr txBox="1"/>
          <p:nvPr>
            <p:ph idx="1" type="body"/>
          </p:nvPr>
        </p:nvSpPr>
        <p:spPr>
          <a:xfrm>
            <a:off x="600271" y="1360765"/>
            <a:ext cx="7427929" cy="4914419"/>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SzPct val="85000"/>
              <a:buNone/>
            </a:pPr>
            <a:r>
              <a:rPr b="1" lang="en-US" sz="3000">
                <a:latin typeface="Arial"/>
                <a:ea typeface="Arial"/>
                <a:cs typeface="Arial"/>
                <a:sym typeface="Arial"/>
              </a:rPr>
              <a:t>Choose Idea for your Final Pitch</a:t>
            </a:r>
            <a:endParaRPr/>
          </a:p>
          <a:p>
            <a:pPr indent="-182880" lvl="0" marL="182880" rtl="0" algn="l">
              <a:lnSpc>
                <a:spcPct val="90000"/>
              </a:lnSpc>
              <a:spcBef>
                <a:spcPts val="3900"/>
              </a:spcBef>
              <a:spcAft>
                <a:spcPts val="0"/>
              </a:spcAft>
              <a:buSzPct val="85000"/>
              <a:buChar char="▪"/>
            </a:pPr>
            <a:r>
              <a:rPr lang="en-US" sz="3000">
                <a:latin typeface="Arial"/>
                <a:ea typeface="Arial"/>
                <a:cs typeface="Arial"/>
                <a:sym typeface="Arial"/>
              </a:rPr>
              <a:t>Discuss &amp; identify what insight(s) are to be found in this idea? What excites you about it.</a:t>
            </a:r>
            <a:endParaRPr/>
          </a:p>
          <a:p>
            <a:pPr indent="-182880" lvl="0" marL="182880" rtl="0" algn="l">
              <a:lnSpc>
                <a:spcPct val="90000"/>
              </a:lnSpc>
              <a:spcBef>
                <a:spcPts val="3900"/>
              </a:spcBef>
              <a:spcAft>
                <a:spcPts val="0"/>
              </a:spcAft>
              <a:buSzPct val="85000"/>
              <a:buChar char="▪"/>
            </a:pPr>
            <a:r>
              <a:rPr lang="en-US" sz="3000">
                <a:latin typeface="Arial"/>
                <a:ea typeface="Arial"/>
                <a:cs typeface="Arial"/>
                <a:sym typeface="Arial"/>
              </a:rPr>
              <a:t>What next steps could be taken to follow up on that insight?</a:t>
            </a:r>
            <a:endParaRPr/>
          </a:p>
          <a:p>
            <a:pPr indent="-182960" lvl="1" marL="457200" rtl="0" algn="l">
              <a:lnSpc>
                <a:spcPct val="90000"/>
              </a:lnSpc>
              <a:spcBef>
                <a:spcPts val="3100"/>
              </a:spcBef>
              <a:spcAft>
                <a:spcPts val="0"/>
              </a:spcAft>
              <a:buSzPct val="85000"/>
              <a:buChar char="▪"/>
            </a:pPr>
            <a:r>
              <a:rPr lang="en-US" sz="2475">
                <a:latin typeface="Arial"/>
                <a:ea typeface="Arial"/>
                <a:cs typeface="Arial"/>
                <a:sym typeface="Arial"/>
              </a:rPr>
              <a:t>get some better, feasible ideas</a:t>
            </a:r>
            <a:endParaRPr/>
          </a:p>
          <a:p>
            <a:pPr indent="-182960" lvl="1" marL="457200" rtl="0" algn="l">
              <a:lnSpc>
                <a:spcPct val="90000"/>
              </a:lnSpc>
              <a:spcBef>
                <a:spcPts val="1750"/>
              </a:spcBef>
              <a:spcAft>
                <a:spcPts val="0"/>
              </a:spcAft>
              <a:buSzPct val="85000"/>
              <a:buChar char="▪"/>
            </a:pPr>
            <a:r>
              <a:rPr lang="en-US" sz="2475">
                <a:latin typeface="Arial"/>
                <a:ea typeface="Arial"/>
                <a:cs typeface="Arial"/>
                <a:sym typeface="Arial"/>
              </a:rPr>
              <a:t>open an area for further research (empathy)</a:t>
            </a:r>
            <a:endParaRPr/>
          </a:p>
          <a:p>
            <a:pPr indent="-182960" lvl="1" marL="457200" rtl="0" algn="l">
              <a:lnSpc>
                <a:spcPct val="90000"/>
              </a:lnSpc>
              <a:spcBef>
                <a:spcPts val="1750"/>
              </a:spcBef>
              <a:spcAft>
                <a:spcPts val="0"/>
              </a:spcAft>
              <a:buSzPct val="85000"/>
              <a:buChar char="▪"/>
            </a:pPr>
            <a:r>
              <a:rPr lang="en-US" sz="2475">
                <a:latin typeface="Arial"/>
                <a:ea typeface="Arial"/>
                <a:cs typeface="Arial"/>
                <a:sym typeface="Arial"/>
              </a:rPr>
              <a:t>redefine your problem or goal (reframe)</a:t>
            </a:r>
            <a:endParaRPr/>
          </a:p>
        </p:txBody>
      </p:sp>
      <p:pic>
        <p:nvPicPr>
          <p:cNvPr id="297" name="Google Shape;297;p14"/>
          <p:cNvPicPr preferRelativeResize="0"/>
          <p:nvPr/>
        </p:nvPicPr>
        <p:blipFill rotWithShape="1">
          <a:blip r:embed="rId3">
            <a:alphaModFix/>
          </a:blip>
          <a:srcRect b="0" l="6903" r="33195" t="0"/>
          <a:stretch/>
        </p:blipFill>
        <p:spPr>
          <a:xfrm>
            <a:off x="8604901" y="2258958"/>
            <a:ext cx="2895035" cy="3118034"/>
          </a:xfrm>
          <a:prstGeom prst="rect">
            <a:avLst/>
          </a:prstGeom>
          <a:noFill/>
          <a:ln>
            <a:noFill/>
          </a:ln>
        </p:spPr>
      </p:pic>
      <p:pic>
        <p:nvPicPr>
          <p:cNvPr id="298" name="Google Shape;298;p14"/>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99" name="Google Shape;299;p14"/>
          <p:cNvPicPr preferRelativeResize="0"/>
          <p:nvPr/>
        </p:nvPicPr>
        <p:blipFill>
          <a:blip r:embed="rId5">
            <a:alphaModFix/>
          </a:blip>
          <a:stretch>
            <a:fillRect/>
          </a:stretch>
        </p:blipFill>
        <p:spPr>
          <a:xfrm>
            <a:off x="10583925" y="48462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1"/>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4" name="Shape 304"/>
        <p:cNvGrpSpPr/>
        <p:nvPr/>
      </p:nvGrpSpPr>
      <p:grpSpPr>
        <a:xfrm>
          <a:off x="0" y="0"/>
          <a:ext cx="0" cy="0"/>
          <a:chOff x="0" y="0"/>
          <a:chExt cx="0" cy="0"/>
        </a:xfrm>
      </p:grpSpPr>
      <p:sp>
        <p:nvSpPr>
          <p:cNvPr id="305" name="Google Shape;305;p15"/>
          <p:cNvSpPr/>
          <p:nvPr/>
        </p:nvSpPr>
        <p:spPr>
          <a:xfrm>
            <a:off x="0" y="0"/>
            <a:ext cx="7545274" cy="6857999"/>
          </a:xfrm>
          <a:prstGeom prst="rect">
            <a:avLst/>
          </a:prstGeom>
          <a:blipFill rotWithShape="1">
            <a:blip r:embed="rId3">
              <a:alphaModFix amt="60000"/>
            </a:blip>
            <a:tile algn="ctr" flip="xy" tx="0" sx="92000" ty="-70485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06" name="Google Shape;306;p15"/>
          <p:cNvSpPr txBox="1"/>
          <p:nvPr>
            <p:ph type="title"/>
          </p:nvPr>
        </p:nvSpPr>
        <p:spPr>
          <a:xfrm>
            <a:off x="382280" y="484632"/>
            <a:ext cx="6743844" cy="160934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0F0"/>
              </a:buClr>
              <a:buSzPts val="4800"/>
              <a:buFont typeface="Georgia"/>
              <a:buNone/>
            </a:pPr>
            <a:r>
              <a:rPr lang="en-US">
                <a:solidFill>
                  <a:srgbClr val="00B0F0"/>
                </a:solidFill>
              </a:rPr>
              <a:t>TAKEAWAYS</a:t>
            </a:r>
            <a:endParaRPr/>
          </a:p>
        </p:txBody>
      </p:sp>
      <p:sp>
        <p:nvSpPr>
          <p:cNvPr id="307" name="Google Shape;307;p15"/>
          <p:cNvSpPr txBox="1"/>
          <p:nvPr/>
        </p:nvSpPr>
        <p:spPr>
          <a:xfrm>
            <a:off x="-74645" y="2121408"/>
            <a:ext cx="7445829" cy="4050792"/>
          </a:xfrm>
          <a:prstGeom prst="rect">
            <a:avLst/>
          </a:prstGeom>
          <a:noFill/>
          <a:ln>
            <a:noFill/>
          </a:ln>
        </p:spPr>
        <p:txBody>
          <a:bodyPr anchorCtr="0" anchor="t" bIns="45700" lIns="91425" spcFirstLastPara="1" rIns="91425" wrap="square" tIns="45700">
            <a:normAutofit/>
          </a:bodyPr>
          <a:lstStyle/>
          <a:p>
            <a:pPr indent="-342900" lvl="0" marL="704339" marR="0" rtl="0" algn="l">
              <a:lnSpc>
                <a:spcPct val="90000"/>
              </a:lnSpc>
              <a:spcBef>
                <a:spcPts val="0"/>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Generating ideas is a skill.</a:t>
            </a:r>
            <a:endParaRPr b="0" i="0" sz="1400" u="none" cap="none" strike="noStrike">
              <a:solidFill>
                <a:srgbClr val="000000"/>
              </a:solidFill>
              <a:latin typeface="Arial"/>
              <a:ea typeface="Arial"/>
              <a:cs typeface="Arial"/>
              <a:sym typeface="Arial"/>
            </a:endParaRPr>
          </a:p>
          <a:p>
            <a:pPr indent="-342900" lvl="0" marL="704339" marR="0" rtl="0" algn="l">
              <a:lnSpc>
                <a:spcPct val="90000"/>
              </a:lnSpc>
              <a:spcBef>
                <a:spcPts val="137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Practice helps.</a:t>
            </a:r>
            <a:endParaRPr b="0" i="0" sz="1400" u="none" cap="none" strike="noStrike">
              <a:solidFill>
                <a:srgbClr val="000000"/>
              </a:solidFill>
              <a:latin typeface="Arial"/>
              <a:ea typeface="Arial"/>
              <a:cs typeface="Arial"/>
              <a:sym typeface="Arial"/>
            </a:endParaRPr>
          </a:p>
          <a:p>
            <a:pPr indent="-342900" lvl="0" marL="704339" marR="0" rtl="0" algn="l">
              <a:lnSpc>
                <a:spcPct val="90000"/>
              </a:lnSpc>
              <a:spcBef>
                <a:spcPts val="137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Key Outcome: to get new &amp; actionable insights</a:t>
            </a:r>
            <a:endParaRPr b="0" i="0" sz="1400" u="none" cap="none" strike="noStrike">
              <a:solidFill>
                <a:srgbClr val="000000"/>
              </a:solidFill>
              <a:latin typeface="Arial"/>
              <a:ea typeface="Arial"/>
              <a:cs typeface="Arial"/>
              <a:sym typeface="Arial"/>
            </a:endParaRPr>
          </a:p>
          <a:p>
            <a:pPr indent="-342900" lvl="0" marL="704339" marR="0" rtl="0" algn="l">
              <a:lnSpc>
                <a:spcPct val="90000"/>
              </a:lnSpc>
              <a:spcBef>
                <a:spcPts val="137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To design your best and most interesting idea, you want all your ideas.</a:t>
            </a:r>
            <a:endParaRPr b="0" i="0" sz="1400" u="none" cap="none" strike="noStrike">
              <a:solidFill>
                <a:srgbClr val="000000"/>
              </a:solidFill>
              <a:latin typeface="Arial"/>
              <a:ea typeface="Arial"/>
              <a:cs typeface="Arial"/>
              <a:sym typeface="Arial"/>
            </a:endParaRPr>
          </a:p>
          <a:p>
            <a:pPr indent="-213358" lvl="0" marL="704339" marR="0" rtl="0" algn="ctr">
              <a:lnSpc>
                <a:spcPct val="90000"/>
              </a:lnSpc>
              <a:spcBef>
                <a:spcPts val="1379"/>
              </a:spcBef>
              <a:spcAft>
                <a:spcPts val="0"/>
              </a:spcAft>
              <a:buClr>
                <a:srgbClr val="548BB7"/>
              </a:buClr>
              <a:buSzPts val="2040"/>
              <a:buFont typeface="Noto Sans Symbols"/>
              <a:buNone/>
            </a:pPr>
            <a:r>
              <a:t/>
            </a:r>
            <a:endParaRPr b="0" i="0" sz="2400" u="none" cap="none" strike="noStrike">
              <a:solidFill>
                <a:srgbClr val="00B0F0"/>
              </a:solidFill>
              <a:latin typeface="Trebuchet MS"/>
              <a:ea typeface="Trebuchet MS"/>
              <a:cs typeface="Trebuchet MS"/>
              <a:sym typeface="Trebuchet MS"/>
            </a:endParaRPr>
          </a:p>
          <a:p>
            <a:pPr indent="0" lvl="0" marL="0" marR="0" rtl="0" algn="ctr">
              <a:lnSpc>
                <a:spcPct val="90000"/>
              </a:lnSpc>
              <a:spcBef>
                <a:spcPts val="1379"/>
              </a:spcBef>
              <a:spcAft>
                <a:spcPts val="0"/>
              </a:spcAft>
              <a:buClr>
                <a:srgbClr val="548BB7"/>
              </a:buClr>
              <a:buSzPts val="2040"/>
              <a:buFont typeface="Arial"/>
              <a:buNone/>
            </a:pPr>
            <a:r>
              <a:rPr b="0" i="1" lang="en-US" sz="2400" u="none" cap="none" strike="noStrike">
                <a:solidFill>
                  <a:srgbClr val="00B0F0"/>
                </a:solidFill>
                <a:latin typeface="Trebuchet MS"/>
                <a:ea typeface="Trebuchet MS"/>
                <a:cs typeface="Trebuchet MS"/>
                <a:sym typeface="Trebuchet MS"/>
              </a:rPr>
              <a:t>You need some wild ideas to get to the really innovative ones”  - </a:t>
            </a:r>
            <a:r>
              <a:rPr b="0" i="0" lang="en-US" sz="2400" u="none" cap="none" strike="noStrike">
                <a:solidFill>
                  <a:srgbClr val="00B0F0"/>
                </a:solidFill>
                <a:latin typeface="Trebuchet MS"/>
                <a:ea typeface="Trebuchet MS"/>
                <a:cs typeface="Trebuchet MS"/>
                <a:sym typeface="Trebuchet MS"/>
              </a:rPr>
              <a:t>David Kelley</a:t>
            </a:r>
            <a:endParaRPr b="0" i="0" sz="1400" u="none" cap="none" strike="noStrike">
              <a:solidFill>
                <a:srgbClr val="000000"/>
              </a:solidFill>
              <a:latin typeface="Arial"/>
              <a:ea typeface="Arial"/>
              <a:cs typeface="Arial"/>
              <a:sym typeface="Arial"/>
            </a:endParaRPr>
          </a:p>
          <a:p>
            <a:pPr indent="129540" lvl="0" marL="0" marR="0" rtl="0" algn="l">
              <a:lnSpc>
                <a:spcPct val="90000"/>
              </a:lnSpc>
              <a:spcBef>
                <a:spcPts val="137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90000"/>
              </a:lnSpc>
              <a:spcBef>
                <a:spcPts val="137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90000"/>
              </a:lnSpc>
              <a:spcBef>
                <a:spcPts val="137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p:txBody>
      </p:sp>
      <p:pic>
        <p:nvPicPr>
          <p:cNvPr descr="A close up of a toy&#10;&#10;Description automatically generated" id="308" name="Google Shape;308;p15"/>
          <p:cNvPicPr preferRelativeResize="0"/>
          <p:nvPr/>
        </p:nvPicPr>
        <p:blipFill rotWithShape="1">
          <a:blip r:embed="rId4">
            <a:alphaModFix/>
          </a:blip>
          <a:srcRect b="0" l="17769" r="14473" t="0"/>
          <a:stretch/>
        </p:blipFill>
        <p:spPr>
          <a:xfrm>
            <a:off x="7545274" y="10"/>
            <a:ext cx="4646726" cy="6857990"/>
          </a:xfrm>
          <a:prstGeom prst="rect">
            <a:avLst/>
          </a:prstGeom>
          <a:noFill/>
          <a:ln>
            <a:noFill/>
          </a:ln>
        </p:spPr>
      </p:pic>
      <p:grpSp>
        <p:nvGrpSpPr>
          <p:cNvPr id="309" name="Google Shape;309;p15"/>
          <p:cNvGrpSpPr/>
          <p:nvPr/>
        </p:nvGrpSpPr>
        <p:grpSpPr>
          <a:xfrm>
            <a:off x="11401725" y="6229681"/>
            <a:ext cx="457200" cy="457200"/>
            <a:chOff x="11361456" y="6195813"/>
            <a:chExt cx="548640" cy="548640"/>
          </a:xfrm>
        </p:grpSpPr>
        <p:sp>
          <p:nvSpPr>
            <p:cNvPr id="310" name="Google Shape;310;p15"/>
            <p:cNvSpPr/>
            <p:nvPr/>
          </p:nvSpPr>
          <p:spPr>
            <a:xfrm>
              <a:off x="11361456" y="6195813"/>
              <a:ext cx="548640" cy="548640"/>
            </a:xfrm>
            <a:prstGeom prst="ellipse">
              <a:avLst/>
            </a:prstGeom>
            <a:blipFill rotWithShape="1">
              <a:blip r:embed="rId5">
                <a:alphaModFix/>
              </a:blip>
              <a:tile algn="tl" flip="none" tx="50800" sx="85000" ty="0" sy="85000"/>
            </a:blip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2000"/>
                <a:buFont typeface="Trebuchet MS"/>
                <a:buNone/>
              </a:pPr>
              <a:r>
                <a:t/>
              </a:r>
              <a:endParaRPr b="1" i="0" sz="2000" u="none" cap="none" strike="noStrike">
                <a:solidFill>
                  <a:srgbClr val="FFFFFF"/>
                </a:solidFill>
                <a:latin typeface="Rockwell"/>
                <a:ea typeface="Rockwell"/>
                <a:cs typeface="Rockwell"/>
                <a:sym typeface="Rockwell"/>
              </a:endParaRPr>
            </a:p>
          </p:txBody>
        </p:sp>
        <p:sp>
          <p:nvSpPr>
            <p:cNvPr id="311" name="Google Shape;311;p15"/>
            <p:cNvSpPr/>
            <p:nvPr/>
          </p:nvSpPr>
          <p:spPr>
            <a:xfrm>
              <a:off x="11396488" y="6230844"/>
              <a:ext cx="478576" cy="478578"/>
            </a:xfrm>
            <a:prstGeom prst="ellipse">
              <a:avLst/>
            </a:prstGeom>
            <a:noFill/>
            <a:ln cap="flat" cmpd="sng" w="127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grpSp>
      <p:pic>
        <p:nvPicPr>
          <p:cNvPr id="312" name="Google Shape;312;p15"/>
          <p:cNvPicPr preferRelativeResize="0"/>
          <p:nvPr/>
        </p:nvPicPr>
        <p:blipFill rotWithShape="1">
          <a:blip r:embed="rId6">
            <a:alphaModFix/>
          </a:blip>
          <a:srcRect b="0" l="0" r="0" t="0"/>
          <a:stretch/>
        </p:blipFill>
        <p:spPr>
          <a:xfrm>
            <a:off x="11226800" y="5892800"/>
            <a:ext cx="812800" cy="812800"/>
          </a:xfrm>
          <a:prstGeom prst="rect">
            <a:avLst/>
          </a:prstGeom>
          <a:noFill/>
          <a:ln>
            <a:noFill/>
          </a:ln>
        </p:spPr>
      </p:pic>
      <p:pic>
        <p:nvPicPr>
          <p:cNvPr id="313" name="Google Shape;313;p15"/>
          <p:cNvPicPr preferRelativeResize="0"/>
          <p:nvPr/>
        </p:nvPicPr>
        <p:blipFill>
          <a:blip r:embed="rId7">
            <a:alphaModFix/>
          </a:blip>
          <a:stretch>
            <a:fillRect/>
          </a:stretch>
        </p:blipFill>
        <p:spPr>
          <a:xfrm>
            <a:off x="10570775" y="323200"/>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1"/>
                                        <p:tgtEl>
                                          <p:spTgt spid="3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Screen Shot 2016-07-15 at 12.52.38 PM.png" id="319" name="Google Shape;319;p16"/>
          <p:cNvPicPr preferRelativeResize="0"/>
          <p:nvPr/>
        </p:nvPicPr>
        <p:blipFill rotWithShape="1">
          <a:blip r:embed="rId3">
            <a:alphaModFix/>
          </a:blip>
          <a:srcRect b="0" l="0" r="0" t="0"/>
          <a:stretch/>
        </p:blipFill>
        <p:spPr>
          <a:xfrm>
            <a:off x="2166157" y="1505138"/>
            <a:ext cx="9568649" cy="4728908"/>
          </a:xfrm>
          <a:prstGeom prst="rect">
            <a:avLst/>
          </a:prstGeom>
          <a:noFill/>
          <a:ln>
            <a:noFill/>
          </a:ln>
        </p:spPr>
      </p:pic>
      <p:pic>
        <p:nvPicPr>
          <p:cNvPr id="320" name="Google Shape;320;p16"/>
          <p:cNvPicPr preferRelativeResize="0"/>
          <p:nvPr/>
        </p:nvPicPr>
        <p:blipFill rotWithShape="1">
          <a:blip r:embed="rId4">
            <a:alphaModFix/>
          </a:blip>
          <a:srcRect b="0" l="0" r="0" t="0"/>
          <a:stretch/>
        </p:blipFill>
        <p:spPr>
          <a:xfrm>
            <a:off x="654845" y="2848066"/>
            <a:ext cx="2163587" cy="2163586"/>
          </a:xfrm>
          <a:prstGeom prst="rect">
            <a:avLst/>
          </a:prstGeom>
          <a:noFill/>
          <a:ln>
            <a:noFill/>
          </a:ln>
        </p:spPr>
      </p:pic>
      <p:pic>
        <p:nvPicPr>
          <p:cNvPr id="321" name="Google Shape;321;p16"/>
          <p:cNvPicPr preferRelativeResize="0"/>
          <p:nvPr/>
        </p:nvPicPr>
        <p:blipFill rotWithShape="1">
          <a:blip r:embed="rId5">
            <a:alphaModFix/>
          </a:blip>
          <a:srcRect b="0" l="0" r="0" t="0"/>
          <a:stretch/>
        </p:blipFill>
        <p:spPr>
          <a:xfrm rot="8812646">
            <a:off x="7677440" y="1483592"/>
            <a:ext cx="1219081" cy="1445536"/>
          </a:xfrm>
          <a:prstGeom prst="rect">
            <a:avLst/>
          </a:prstGeom>
          <a:noFill/>
          <a:ln>
            <a:noFill/>
          </a:ln>
        </p:spPr>
      </p:pic>
      <p:grpSp>
        <p:nvGrpSpPr>
          <p:cNvPr id="322" name="Google Shape;322;p16"/>
          <p:cNvGrpSpPr/>
          <p:nvPr/>
        </p:nvGrpSpPr>
        <p:grpSpPr>
          <a:xfrm>
            <a:off x="6582441" y="281812"/>
            <a:ext cx="1397711" cy="1373902"/>
            <a:chOff x="10290213" y="5688213"/>
            <a:chExt cx="3068875" cy="3016600"/>
          </a:xfrm>
        </p:grpSpPr>
        <p:pic>
          <p:nvPicPr>
            <p:cNvPr id="323" name="Google Shape;323;p16"/>
            <p:cNvPicPr preferRelativeResize="0"/>
            <p:nvPr/>
          </p:nvPicPr>
          <p:blipFill rotWithShape="1">
            <a:blip r:embed="rId6">
              <a:alphaModFix/>
            </a:blip>
            <a:srcRect b="34908" l="0" r="0" t="0"/>
            <a:stretch/>
          </p:blipFill>
          <p:spPr>
            <a:xfrm>
              <a:off x="10302700" y="5688213"/>
              <a:ext cx="3012310" cy="1779387"/>
            </a:xfrm>
            <a:prstGeom prst="rect">
              <a:avLst/>
            </a:prstGeom>
            <a:noFill/>
            <a:ln>
              <a:noFill/>
            </a:ln>
          </p:spPr>
        </p:pic>
        <p:sp>
          <p:nvSpPr>
            <p:cNvPr id="324" name="Google Shape;324;p16"/>
            <p:cNvSpPr/>
            <p:nvPr/>
          </p:nvSpPr>
          <p:spPr>
            <a:xfrm>
              <a:off x="10290213" y="7691161"/>
              <a:ext cx="3068875" cy="1013652"/>
            </a:xfrm>
            <a:prstGeom prst="rect">
              <a:avLst/>
            </a:prstGeom>
            <a:solidFill>
              <a:srgbClr val="FFFFFF"/>
            </a:solidFill>
            <a:ln>
              <a:noFill/>
            </a:ln>
          </p:spPr>
          <p:txBody>
            <a:bodyPr anchorCtr="0" anchor="t" bIns="0" lIns="0" spcFirstLastPara="1" rIns="0" wrap="square" tIns="0">
              <a:spAutoFit/>
            </a:bodyPr>
            <a:lstStyle/>
            <a:p>
              <a:pPr indent="31572"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Permanent Marker"/>
                  <a:ea typeface="Permanent Marker"/>
                  <a:cs typeface="Permanent Marker"/>
                  <a:sym typeface="Permanent Marker"/>
                </a:rPr>
                <a:t>BIAS TOWARD ACTION</a:t>
              </a:r>
              <a:endParaRPr b="0" i="0" sz="1500" u="none" cap="none" strike="noStrike">
                <a:solidFill>
                  <a:schemeClr val="dk1"/>
                </a:solidFill>
                <a:latin typeface="Permanent Marker"/>
                <a:ea typeface="Permanent Marker"/>
                <a:cs typeface="Permanent Marker"/>
                <a:sym typeface="Permanent Marker"/>
              </a:endParaRPr>
            </a:p>
          </p:txBody>
        </p:sp>
      </p:grpSp>
      <p:sp>
        <p:nvSpPr>
          <p:cNvPr id="325" name="Google Shape;325;p16"/>
          <p:cNvSpPr/>
          <p:nvPr/>
        </p:nvSpPr>
        <p:spPr>
          <a:xfrm>
            <a:off x="434177" y="2983458"/>
            <a:ext cx="2380976" cy="1946733"/>
          </a:xfrm>
          <a:prstGeom prst="hexagon">
            <a:avLst>
              <a:gd fmla="val 25000" name="adj"/>
              <a:gd fmla="val 115470" name="vf"/>
            </a:avLst>
          </a:prstGeom>
          <a:solidFill>
            <a:schemeClr val="lt1">
              <a:alpha val="764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sp>
        <p:nvSpPr>
          <p:cNvPr id="326" name="Google Shape;326;p16"/>
          <p:cNvSpPr/>
          <p:nvPr/>
        </p:nvSpPr>
        <p:spPr>
          <a:xfrm>
            <a:off x="4037680" y="2969452"/>
            <a:ext cx="2250899" cy="1918722"/>
          </a:xfrm>
          <a:prstGeom prst="hexagon">
            <a:avLst>
              <a:gd fmla="val 25000" name="adj"/>
              <a:gd fmla="val 115470" name="vf"/>
            </a:avLst>
          </a:prstGeom>
          <a:solidFill>
            <a:schemeClr val="lt1">
              <a:alpha val="764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sp>
        <p:nvSpPr>
          <p:cNvPr id="327" name="Google Shape;327;p16"/>
          <p:cNvSpPr/>
          <p:nvPr/>
        </p:nvSpPr>
        <p:spPr>
          <a:xfrm>
            <a:off x="2338960" y="1977325"/>
            <a:ext cx="2254924" cy="1946733"/>
          </a:xfrm>
          <a:prstGeom prst="hexagon">
            <a:avLst>
              <a:gd fmla="val 25000" name="adj"/>
              <a:gd fmla="val 115470" name="vf"/>
            </a:avLst>
          </a:prstGeom>
          <a:solidFill>
            <a:schemeClr val="lt1">
              <a:alpha val="764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sp>
        <p:nvSpPr>
          <p:cNvPr id="328" name="Google Shape;328;p16"/>
          <p:cNvSpPr/>
          <p:nvPr/>
        </p:nvSpPr>
        <p:spPr>
          <a:xfrm>
            <a:off x="5764872" y="1979572"/>
            <a:ext cx="2274425" cy="1946733"/>
          </a:xfrm>
          <a:prstGeom prst="hexagon">
            <a:avLst>
              <a:gd fmla="val 25000" name="adj"/>
              <a:gd fmla="val 115470" name="vf"/>
            </a:avLst>
          </a:prstGeom>
          <a:solidFill>
            <a:schemeClr val="lt1">
              <a:alpha val="764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sp>
        <p:nvSpPr>
          <p:cNvPr id="329" name="Google Shape;329;p16"/>
          <p:cNvSpPr/>
          <p:nvPr/>
        </p:nvSpPr>
        <p:spPr>
          <a:xfrm>
            <a:off x="9264066" y="3938062"/>
            <a:ext cx="2250899" cy="1918722"/>
          </a:xfrm>
          <a:prstGeom prst="hexagon">
            <a:avLst>
              <a:gd fmla="val 25000" name="adj"/>
              <a:gd fmla="val 115470" name="vf"/>
            </a:avLst>
          </a:prstGeom>
          <a:solidFill>
            <a:schemeClr val="lt1">
              <a:alpha val="764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sp>
        <p:nvSpPr>
          <p:cNvPr id="330" name="Google Shape;330;p16"/>
          <p:cNvSpPr/>
          <p:nvPr/>
        </p:nvSpPr>
        <p:spPr>
          <a:xfrm>
            <a:off x="234415" y="169649"/>
            <a:ext cx="2371625" cy="537070"/>
          </a:xfrm>
          <a:prstGeom prst="rect">
            <a:avLst/>
          </a:prstGeom>
          <a:noFill/>
          <a:ln>
            <a:noFill/>
          </a:ln>
        </p:spPr>
        <p:txBody>
          <a:bodyPr anchorCtr="0" anchor="t" bIns="45700" lIns="91425" spcFirstLastPara="1" rIns="91425" wrap="square" tIns="45700">
            <a:spAutoFit/>
          </a:bodyPr>
          <a:lstStyle/>
          <a:p>
            <a:pPr indent="0" lvl="0" marL="0" marR="0" rtl="0" algn="l">
              <a:lnSpc>
                <a:spcPct val="7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Take it further</a:t>
            </a:r>
            <a:endParaRPr b="0" i="0" sz="2000" u="none" cap="none" strike="noStrike">
              <a:solidFill>
                <a:schemeClr val="dk1"/>
              </a:solidFill>
              <a:latin typeface="Trebuchet MS"/>
              <a:ea typeface="Trebuchet MS"/>
              <a:cs typeface="Trebuchet MS"/>
              <a:sym typeface="Trebuchet MS"/>
            </a:endParaRPr>
          </a:p>
          <a:p>
            <a:pPr indent="0" lvl="0" marL="0" marR="0" rtl="0" algn="l">
              <a:lnSpc>
                <a:spcPct val="7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_________</a:t>
            </a:r>
            <a:endParaRPr b="0" i="0" sz="1400" u="none" cap="none" strike="noStrike">
              <a:solidFill>
                <a:srgbClr val="000000"/>
              </a:solidFill>
              <a:latin typeface="Arial"/>
              <a:ea typeface="Arial"/>
              <a:cs typeface="Arial"/>
              <a:sym typeface="Arial"/>
            </a:endParaRPr>
          </a:p>
        </p:txBody>
      </p:sp>
      <p:pic>
        <p:nvPicPr>
          <p:cNvPr id="331" name="Google Shape;331;p16"/>
          <p:cNvPicPr preferRelativeResize="0"/>
          <p:nvPr/>
        </p:nvPicPr>
        <p:blipFill rotWithShape="1">
          <a:blip r:embed="rId7">
            <a:alphaModFix/>
          </a:blip>
          <a:srcRect b="0" l="0" r="0" t="0"/>
          <a:stretch/>
        </p:blipFill>
        <p:spPr>
          <a:xfrm>
            <a:off x="11226800" y="5892800"/>
            <a:ext cx="812800" cy="812800"/>
          </a:xfrm>
          <a:prstGeom prst="rect">
            <a:avLst/>
          </a:prstGeom>
          <a:noFill/>
          <a:ln>
            <a:noFill/>
          </a:ln>
        </p:spPr>
      </p:pic>
      <p:pic>
        <p:nvPicPr>
          <p:cNvPr id="332" name="Google Shape;332;p16"/>
          <p:cNvPicPr preferRelativeResize="0"/>
          <p:nvPr/>
        </p:nvPicPr>
        <p:blipFill>
          <a:blip r:embed="rId8">
            <a:alphaModFix/>
          </a:blip>
          <a:stretch>
            <a:fillRect/>
          </a:stretch>
        </p:blipFill>
        <p:spPr>
          <a:xfrm>
            <a:off x="10308000" y="415150"/>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7" name="Shape 337"/>
        <p:cNvGrpSpPr/>
        <p:nvPr/>
      </p:nvGrpSpPr>
      <p:grpSpPr>
        <a:xfrm>
          <a:off x="0" y="0"/>
          <a:ext cx="0" cy="0"/>
          <a:chOff x="0" y="0"/>
          <a:chExt cx="0" cy="0"/>
        </a:xfrm>
      </p:grpSpPr>
      <p:sp>
        <p:nvSpPr>
          <p:cNvPr id="338" name="Google Shape;338;p17"/>
          <p:cNvSpPr txBox="1"/>
          <p:nvPr>
            <p:ph type="title"/>
          </p:nvPr>
        </p:nvSpPr>
        <p:spPr>
          <a:xfrm>
            <a:off x="1069848" y="484632"/>
            <a:ext cx="10058400" cy="160934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800"/>
              <a:buFont typeface="Georgia"/>
              <a:buNone/>
            </a:pPr>
            <a:r>
              <a:rPr lang="en-US"/>
              <a:t>Formulate Your Pitch</a:t>
            </a:r>
            <a:endParaRPr/>
          </a:p>
        </p:txBody>
      </p:sp>
      <p:sp>
        <p:nvSpPr>
          <p:cNvPr id="339" name="Google Shape;339;p17"/>
          <p:cNvSpPr/>
          <p:nvPr/>
        </p:nvSpPr>
        <p:spPr>
          <a:xfrm>
            <a:off x="1066800" y="2013293"/>
            <a:ext cx="10058400" cy="80683"/>
          </a:xfrm>
          <a:prstGeom prst="rect">
            <a:avLst/>
          </a:prstGeom>
          <a:blipFill rotWithShape="1">
            <a:blip r:embed="rId3">
              <a:alphaModFix amt="85000"/>
            </a:blip>
            <a:tile algn="ctr" flip="xy" tx="0" sx="92000" ty="-762000" sy="89000"/>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340" name="Google Shape;340;p17"/>
          <p:cNvSpPr txBox="1"/>
          <p:nvPr/>
        </p:nvSpPr>
        <p:spPr>
          <a:xfrm>
            <a:off x="575477" y="1936061"/>
            <a:ext cx="7609025" cy="4579890"/>
          </a:xfrm>
          <a:prstGeom prst="rect">
            <a:avLst/>
          </a:prstGeom>
          <a:noFill/>
          <a:ln>
            <a:noFill/>
          </a:ln>
        </p:spPr>
        <p:txBody>
          <a:bodyPr anchorCtr="0" anchor="t" bIns="54400" lIns="108825" spcFirstLastPara="1" rIns="108825" wrap="square" tIns="544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chemeClr val="dk1"/>
              </a:solidFill>
              <a:latin typeface="Arial"/>
              <a:ea typeface="Arial"/>
              <a:cs typeface="Arial"/>
              <a:sym typeface="Arial"/>
            </a:endParaRPr>
          </a:p>
        </p:txBody>
      </p:sp>
      <p:grpSp>
        <p:nvGrpSpPr>
          <p:cNvPr id="341" name="Google Shape;341;p17"/>
          <p:cNvGrpSpPr/>
          <p:nvPr/>
        </p:nvGrpSpPr>
        <p:grpSpPr>
          <a:xfrm>
            <a:off x="1407171" y="2086770"/>
            <a:ext cx="9377657" cy="3921786"/>
            <a:chOff x="340371" y="-151971"/>
            <a:chExt cx="9377657" cy="3921786"/>
          </a:xfrm>
        </p:grpSpPr>
        <p:sp>
          <p:nvSpPr>
            <p:cNvPr id="342" name="Google Shape;342;p17"/>
            <p:cNvSpPr/>
            <p:nvPr/>
          </p:nvSpPr>
          <p:spPr>
            <a:xfrm>
              <a:off x="1741630" y="50987"/>
              <a:ext cx="1509048" cy="1339639"/>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7"/>
            <p:cNvSpPr/>
            <p:nvPr/>
          </p:nvSpPr>
          <p:spPr>
            <a:xfrm>
              <a:off x="340371" y="1528595"/>
              <a:ext cx="4311566" cy="57413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7"/>
            <p:cNvSpPr txBox="1"/>
            <p:nvPr/>
          </p:nvSpPr>
          <p:spPr>
            <a:xfrm>
              <a:off x="340371" y="1528595"/>
              <a:ext cx="4311566" cy="57413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600"/>
                <a:buFont typeface="Trebuchet MS"/>
                <a:buNone/>
              </a:pPr>
              <a:r>
                <a:rPr b="1" i="0" lang="en-US" sz="1600" u="none" cap="none" strike="noStrike">
                  <a:solidFill>
                    <a:schemeClr val="dk1"/>
                  </a:solidFill>
                  <a:latin typeface="Trebuchet MS"/>
                  <a:ea typeface="Trebuchet MS"/>
                  <a:cs typeface="Trebuchet MS"/>
                  <a:sym typeface="Trebuchet MS"/>
                </a:rPr>
                <a:t>1. Write an “elevator pitch” (3 sentences max) summarizing your entire plan</a:t>
              </a:r>
              <a:endParaRPr b="0" i="0" sz="1600" u="none" cap="none" strike="noStrike">
                <a:solidFill>
                  <a:schemeClr val="dk1"/>
                </a:solidFill>
                <a:latin typeface="Trebuchet MS"/>
                <a:ea typeface="Trebuchet MS"/>
                <a:cs typeface="Trebuchet MS"/>
                <a:sym typeface="Trebuchet MS"/>
              </a:endParaRPr>
            </a:p>
          </p:txBody>
        </p:sp>
        <p:sp>
          <p:nvSpPr>
            <p:cNvPr id="345" name="Google Shape;345;p17"/>
            <p:cNvSpPr/>
            <p:nvPr/>
          </p:nvSpPr>
          <p:spPr>
            <a:xfrm>
              <a:off x="340371" y="2166897"/>
              <a:ext cx="4311566" cy="139996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7"/>
            <p:cNvSpPr txBox="1"/>
            <p:nvPr/>
          </p:nvSpPr>
          <p:spPr>
            <a:xfrm>
              <a:off x="340371" y="2166897"/>
              <a:ext cx="4311566" cy="139996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Your pitch must define a problem &amp; solution in the simplest terms possible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Your pitch should identify the needs of your target audience (whose problem does this pitch try to solve?)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Arrange your ideas in a logical manner.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Consider how you might expand this short pitch into something longer.</a:t>
              </a:r>
              <a:endParaRPr b="0" i="0" sz="1400" u="none" cap="none" strike="noStrike">
                <a:solidFill>
                  <a:srgbClr val="000000"/>
                </a:solidFill>
                <a:latin typeface="Arial"/>
                <a:ea typeface="Arial"/>
                <a:cs typeface="Arial"/>
                <a:sym typeface="Arial"/>
              </a:endParaRPr>
            </a:p>
          </p:txBody>
        </p:sp>
        <p:sp>
          <p:nvSpPr>
            <p:cNvPr id="347" name="Google Shape;347;p17"/>
            <p:cNvSpPr/>
            <p:nvPr/>
          </p:nvSpPr>
          <p:spPr>
            <a:xfrm>
              <a:off x="6807721" y="-151971"/>
              <a:ext cx="1509048" cy="1339639"/>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7"/>
            <p:cNvSpPr/>
            <p:nvPr/>
          </p:nvSpPr>
          <p:spPr>
            <a:xfrm>
              <a:off x="5406462" y="1325635"/>
              <a:ext cx="4311566" cy="57413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7"/>
            <p:cNvSpPr txBox="1"/>
            <p:nvPr/>
          </p:nvSpPr>
          <p:spPr>
            <a:xfrm>
              <a:off x="5406462" y="1325635"/>
              <a:ext cx="4311566" cy="574131"/>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600"/>
                <a:buFont typeface="Trebuchet MS"/>
                <a:buNone/>
              </a:pPr>
              <a:r>
                <a:t/>
              </a:r>
              <a:endParaRPr b="1" i="0" sz="16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560"/>
                </a:spcBef>
                <a:spcAft>
                  <a:spcPts val="0"/>
                </a:spcAft>
                <a:buClr>
                  <a:schemeClr val="dk1"/>
                </a:buClr>
                <a:buSzPts val="1600"/>
                <a:buFont typeface="Trebuchet MS"/>
                <a:buNone/>
              </a:pPr>
              <a:r>
                <a:rPr b="1" i="0" lang="en-US" sz="1600" u="none" cap="none" strike="noStrike">
                  <a:solidFill>
                    <a:schemeClr val="dk1"/>
                  </a:solidFill>
                  <a:latin typeface="Trebuchet MS"/>
                  <a:ea typeface="Trebuchet MS"/>
                  <a:cs typeface="Trebuchet MS"/>
                  <a:sym typeface="Trebuchet MS"/>
                </a:rPr>
                <a:t>2. Present Your Elevator Pitch </a:t>
              </a:r>
              <a:endParaRPr b="0" i="0" sz="1600" u="none" cap="none" strike="noStrike">
                <a:solidFill>
                  <a:schemeClr val="dk1"/>
                </a:solidFill>
                <a:latin typeface="Trebuchet MS"/>
                <a:ea typeface="Trebuchet MS"/>
                <a:cs typeface="Trebuchet MS"/>
                <a:sym typeface="Trebuchet MS"/>
              </a:endParaRPr>
            </a:p>
          </p:txBody>
        </p:sp>
        <p:sp>
          <p:nvSpPr>
            <p:cNvPr id="350" name="Google Shape;350;p17"/>
            <p:cNvSpPr/>
            <p:nvPr/>
          </p:nvSpPr>
          <p:spPr>
            <a:xfrm>
              <a:off x="5406462" y="1558019"/>
              <a:ext cx="4311566" cy="2211796"/>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7"/>
            <p:cNvSpPr txBox="1"/>
            <p:nvPr/>
          </p:nvSpPr>
          <p:spPr>
            <a:xfrm>
              <a:off x="5406462" y="1558019"/>
              <a:ext cx="4311566" cy="221179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1200"/>
                <a:buFont typeface="Trebuchet MS"/>
                <a:buNone/>
              </a:pPr>
              <a:r>
                <a:t/>
              </a:r>
              <a:endParaRPr b="0" i="0" sz="12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420"/>
                </a:spcBef>
                <a:spcAft>
                  <a:spcPts val="0"/>
                </a:spcAft>
                <a:buClr>
                  <a:schemeClr val="dk1"/>
                </a:buClr>
                <a:buSzPts val="1200"/>
                <a:buFont typeface="Trebuchet MS"/>
                <a:buNone/>
              </a:pPr>
              <a:r>
                <a:t/>
              </a:r>
              <a:endParaRPr b="0" i="0" sz="12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How will you present your pitch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Who will deliver which parts of your pitch?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20"/>
                </a:spcBef>
                <a:spcAft>
                  <a:spcPts val="0"/>
                </a:spcAft>
                <a:buClr>
                  <a:schemeClr val="dk1"/>
                </a:buClr>
                <a:buSzPts val="1200"/>
                <a:buFont typeface="Trebuchet MS"/>
                <a:buNone/>
              </a:pPr>
              <a:r>
                <a:t/>
              </a:r>
              <a:endParaRPr b="0" i="0" sz="12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Each group will get 1-2 minutes to present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20"/>
                </a:spcBef>
                <a:spcAft>
                  <a:spcPts val="0"/>
                </a:spcAft>
                <a:buClr>
                  <a:schemeClr val="dk1"/>
                </a:buClr>
                <a:buSzPts val="1200"/>
                <a:buFont typeface="Trebuchet MS"/>
                <a:buNone/>
              </a:pPr>
              <a:r>
                <a:rPr b="0" i="0" lang="en-US" sz="1200" u="none" cap="none" strike="noStrike">
                  <a:solidFill>
                    <a:schemeClr val="dk1"/>
                  </a:solidFill>
                  <a:latin typeface="Trebuchet MS"/>
                  <a:ea typeface="Trebuchet MS"/>
                  <a:cs typeface="Trebuchet MS"/>
                  <a:sym typeface="Trebuchet MS"/>
                </a:rPr>
                <a:t>their problem/solution </a:t>
              </a:r>
              <a:endParaRPr b="0" i="0" sz="1400" u="none" cap="none" strike="noStrike">
                <a:solidFill>
                  <a:srgbClr val="000000"/>
                </a:solidFill>
                <a:latin typeface="Arial"/>
                <a:ea typeface="Arial"/>
                <a:cs typeface="Arial"/>
                <a:sym typeface="Arial"/>
              </a:endParaRPr>
            </a:p>
          </p:txBody>
        </p:sp>
      </p:grpSp>
      <p:pic>
        <p:nvPicPr>
          <p:cNvPr id="352" name="Google Shape;352;p17"/>
          <p:cNvPicPr preferRelativeResize="0"/>
          <p:nvPr/>
        </p:nvPicPr>
        <p:blipFill rotWithShape="1">
          <a:blip r:embed="rId6">
            <a:alphaModFix/>
          </a:blip>
          <a:srcRect b="0" l="0" r="0" t="0"/>
          <a:stretch/>
        </p:blipFill>
        <p:spPr>
          <a:xfrm>
            <a:off x="11226800" y="5892800"/>
            <a:ext cx="812800" cy="812800"/>
          </a:xfrm>
          <a:prstGeom prst="rect">
            <a:avLst/>
          </a:prstGeom>
          <a:noFill/>
          <a:ln>
            <a:noFill/>
          </a:ln>
        </p:spPr>
      </p:pic>
      <p:pic>
        <p:nvPicPr>
          <p:cNvPr id="353" name="Google Shape;353;p17"/>
          <p:cNvPicPr preferRelativeResize="0"/>
          <p:nvPr/>
        </p:nvPicPr>
        <p:blipFill>
          <a:blip r:embed="rId7">
            <a:alphaModFix/>
          </a:blip>
          <a:stretch>
            <a:fillRect/>
          </a:stretch>
        </p:blipFill>
        <p:spPr>
          <a:xfrm>
            <a:off x="10268600" y="1017838"/>
            <a:ext cx="1152525" cy="5429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18"/>
          <p:cNvSpPr txBox="1"/>
          <p:nvPr>
            <p:ph idx="1" type="body"/>
          </p:nvPr>
        </p:nvSpPr>
        <p:spPr>
          <a:xfrm>
            <a:off x="609600" y="1600200"/>
            <a:ext cx="10972800" cy="4525963"/>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SzPts val="3200"/>
              <a:buNone/>
            </a:pPr>
            <a:r>
              <a:t/>
            </a:r>
            <a:endParaRPr b="1" sz="4600"/>
          </a:p>
          <a:p>
            <a:pPr indent="0" lvl="0" marL="0" rtl="0" algn="ctr">
              <a:lnSpc>
                <a:spcPct val="80000"/>
              </a:lnSpc>
              <a:spcBef>
                <a:spcPts val="0"/>
              </a:spcBef>
              <a:spcAft>
                <a:spcPts val="0"/>
              </a:spcAft>
              <a:buSzPts val="3200"/>
              <a:buNone/>
            </a:pPr>
            <a:r>
              <a:rPr b="1" lang="en-US" sz="4600">
                <a:solidFill>
                  <a:srgbClr val="00B0F0"/>
                </a:solidFill>
              </a:rPr>
              <a:t>Closing Reflection</a:t>
            </a:r>
            <a:endParaRPr sz="4600">
              <a:solidFill>
                <a:srgbClr val="00B0F0"/>
              </a:solidFill>
            </a:endParaRPr>
          </a:p>
          <a:p>
            <a:pPr indent="0" lvl="0" marL="914400" rtl="0" algn="l">
              <a:lnSpc>
                <a:spcPct val="80000"/>
              </a:lnSpc>
              <a:spcBef>
                <a:spcPts val="592"/>
              </a:spcBef>
              <a:spcAft>
                <a:spcPts val="0"/>
              </a:spcAft>
              <a:buSzPts val="3200"/>
              <a:buNone/>
            </a:pPr>
            <a:r>
              <a:t/>
            </a:r>
            <a:endParaRPr sz="4600"/>
          </a:p>
          <a:p>
            <a:pPr indent="0" lvl="0" marL="0" rtl="0" algn="l">
              <a:lnSpc>
                <a:spcPct val="80000"/>
              </a:lnSpc>
              <a:spcBef>
                <a:spcPts val="592"/>
              </a:spcBef>
              <a:spcAft>
                <a:spcPts val="0"/>
              </a:spcAft>
              <a:buSzPts val="3200"/>
              <a:buNone/>
            </a:pPr>
            <a:r>
              <a:t/>
            </a:r>
            <a:endParaRPr sz="4400"/>
          </a:p>
          <a:p>
            <a:pPr indent="0" lvl="0" marL="0" rtl="0" algn="l">
              <a:lnSpc>
                <a:spcPct val="80000"/>
              </a:lnSpc>
              <a:spcBef>
                <a:spcPts val="592"/>
              </a:spcBef>
              <a:spcAft>
                <a:spcPts val="0"/>
              </a:spcAft>
              <a:buSzPts val="3200"/>
              <a:buNone/>
            </a:pPr>
            <a:r>
              <a:rPr b="1" lang="en-US" sz="4400"/>
              <a:t>One Word</a:t>
            </a:r>
            <a:r>
              <a:rPr lang="en-US" sz="4400"/>
              <a:t> to Describe Your Experience Today</a:t>
            </a:r>
            <a:endParaRPr sz="4400"/>
          </a:p>
          <a:p>
            <a:pPr indent="0" lvl="0" marL="0" rtl="0" algn="l">
              <a:lnSpc>
                <a:spcPct val="80000"/>
              </a:lnSpc>
              <a:spcBef>
                <a:spcPts val="592"/>
              </a:spcBef>
              <a:spcAft>
                <a:spcPts val="0"/>
              </a:spcAft>
              <a:buClr>
                <a:schemeClr val="dk1"/>
              </a:buClr>
              <a:buSzPts val="2960"/>
              <a:buNone/>
            </a:pPr>
            <a:br>
              <a:rPr lang="en-US" sz="4600"/>
            </a:br>
            <a:br>
              <a:rPr lang="en-US" sz="4600"/>
            </a:br>
            <a:r>
              <a:rPr lang="en-US" sz="4600"/>
              <a:t> </a:t>
            </a:r>
            <a:endParaRPr sz="4600"/>
          </a:p>
        </p:txBody>
      </p:sp>
      <p:pic>
        <p:nvPicPr>
          <p:cNvPr id="359" name="Google Shape;359;p18"/>
          <p:cNvPicPr preferRelativeResize="0"/>
          <p:nvPr/>
        </p:nvPicPr>
        <p:blipFill rotWithShape="1">
          <a:blip r:embed="rId3">
            <a:alphaModFix/>
          </a:blip>
          <a:srcRect b="0" l="0" r="0" t="0"/>
          <a:stretch/>
        </p:blipFill>
        <p:spPr>
          <a:xfrm>
            <a:off x="11226800" y="5892800"/>
            <a:ext cx="812800" cy="812800"/>
          </a:xfrm>
          <a:prstGeom prst="rect">
            <a:avLst/>
          </a:prstGeom>
          <a:noFill/>
          <a:ln>
            <a:noFill/>
          </a:ln>
        </p:spPr>
      </p:pic>
      <p:pic>
        <p:nvPicPr>
          <p:cNvPr id="360" name="Google Shape;360;p18"/>
          <p:cNvPicPr preferRelativeResize="0"/>
          <p:nvPr/>
        </p:nvPicPr>
        <p:blipFill>
          <a:blip r:embed="rId4">
            <a:alphaModFix/>
          </a:blip>
          <a:stretch>
            <a:fillRect/>
          </a:stretch>
        </p:blipFill>
        <p:spPr>
          <a:xfrm>
            <a:off x="10429875" y="5202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1"/>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0" name="Shape 140"/>
        <p:cNvGrpSpPr/>
        <p:nvPr/>
      </p:nvGrpSpPr>
      <p:grpSpPr>
        <a:xfrm>
          <a:off x="0" y="0"/>
          <a:ext cx="0" cy="0"/>
          <a:chOff x="0" y="0"/>
          <a:chExt cx="0" cy="0"/>
        </a:xfrm>
      </p:grpSpPr>
      <p:sp>
        <p:nvSpPr>
          <p:cNvPr id="141" name="Google Shape;141;p2"/>
          <p:cNvSpPr/>
          <p:nvPr/>
        </p:nvSpPr>
        <p:spPr>
          <a:xfrm>
            <a:off x="0" y="0"/>
            <a:ext cx="12192000" cy="6858000"/>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42" name="Google Shape;142;p2"/>
          <p:cNvSpPr/>
          <p:nvPr/>
        </p:nvSpPr>
        <p:spPr>
          <a:xfrm>
            <a:off x="477012" y="480060"/>
            <a:ext cx="11237976" cy="5897880"/>
          </a:xfrm>
          <a:prstGeom prst="rect">
            <a:avLst/>
          </a:prstGeom>
          <a:solidFill>
            <a:schemeClr val="lt1"/>
          </a:solidFill>
          <a:ln cap="flat" cmpd="sng" w="22225">
            <a:solidFill>
              <a:srgbClr val="E1E3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descr="A drawing of a person&#10;&#10;Description automatically generated" id="143" name="Google Shape;143;p2"/>
          <p:cNvPicPr preferRelativeResize="0"/>
          <p:nvPr/>
        </p:nvPicPr>
        <p:blipFill rotWithShape="1">
          <a:blip r:embed="rId3">
            <a:alphaModFix/>
          </a:blip>
          <a:srcRect b="0" l="0" r="0" t="0"/>
          <a:stretch/>
        </p:blipFill>
        <p:spPr>
          <a:xfrm>
            <a:off x="804332" y="848133"/>
            <a:ext cx="10577744" cy="5156650"/>
          </a:xfrm>
          <a:prstGeom prst="rect">
            <a:avLst/>
          </a:prstGeom>
          <a:noFill/>
          <a:ln>
            <a:noFill/>
          </a:ln>
        </p:spPr>
      </p:pic>
      <p:pic>
        <p:nvPicPr>
          <p:cNvPr id="144" name="Google Shape;144;p2"/>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145" name="Google Shape;145;p2"/>
          <p:cNvPicPr preferRelativeResize="0"/>
          <p:nvPr/>
        </p:nvPicPr>
        <p:blipFill>
          <a:blip r:embed="rId5">
            <a:alphaModFix/>
          </a:blip>
          <a:stretch>
            <a:fillRect/>
          </a:stretch>
        </p:blipFill>
        <p:spPr>
          <a:xfrm>
            <a:off x="8994225" y="5859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3">
            <a:alphaModFix/>
          </a:blip>
          <a:tile algn="tl" flip="none" tx="0" sx="100000" ty="0" sy="100000"/>
        </a:blipFill>
      </p:bgPr>
    </p:bg>
    <p:spTree>
      <p:nvGrpSpPr>
        <p:cNvPr id="150" name="Shape 150"/>
        <p:cNvGrpSpPr/>
        <p:nvPr/>
      </p:nvGrpSpPr>
      <p:grpSpPr>
        <a:xfrm>
          <a:off x="0" y="0"/>
          <a:ext cx="0" cy="0"/>
          <a:chOff x="0" y="0"/>
          <a:chExt cx="0" cy="0"/>
        </a:xfrm>
      </p:grpSpPr>
      <p:sp>
        <p:nvSpPr>
          <p:cNvPr id="151" name="Google Shape;151;p3"/>
          <p:cNvSpPr/>
          <p:nvPr/>
        </p:nvSpPr>
        <p:spPr>
          <a:xfrm>
            <a:off x="641684" y="2005"/>
            <a:ext cx="10908632" cy="6853991"/>
          </a:xfrm>
          <a:custGeom>
            <a:rect b="b" l="l" r="r" t="t"/>
            <a:pathLst>
              <a:path extrusionOk="0" h="6853991" w="10908632">
                <a:moveTo>
                  <a:pt x="9059740" y="0"/>
                </a:moveTo>
                <a:lnTo>
                  <a:pt x="9694921" y="0"/>
                </a:lnTo>
                <a:lnTo>
                  <a:pt x="9825053" y="165594"/>
                </a:lnTo>
                <a:cubicBezTo>
                  <a:pt x="10505610" y="1075607"/>
                  <a:pt x="10908632" y="2205238"/>
                  <a:pt x="10908632" y="3429000"/>
                </a:cubicBezTo>
                <a:cubicBezTo>
                  <a:pt x="10908632" y="4652762"/>
                  <a:pt x="10505610" y="5782393"/>
                  <a:pt x="9825053" y="6692406"/>
                </a:cubicBezTo>
                <a:lnTo>
                  <a:pt x="9698072" y="6853991"/>
                </a:lnTo>
                <a:lnTo>
                  <a:pt x="9063562" y="6853991"/>
                </a:lnTo>
                <a:lnTo>
                  <a:pt x="9138428" y="6775466"/>
                </a:lnTo>
                <a:cubicBezTo>
                  <a:pt x="9941761" y="5891604"/>
                  <a:pt x="10431379" y="4717480"/>
                  <a:pt x="10431379" y="3429000"/>
                </a:cubicBezTo>
                <a:cubicBezTo>
                  <a:pt x="10431379" y="2140521"/>
                  <a:pt x="9941761" y="966397"/>
                  <a:pt x="9138428" y="82534"/>
                </a:cubicBezTo>
                <a:close/>
                <a:moveTo>
                  <a:pt x="2037821" y="0"/>
                </a:moveTo>
                <a:lnTo>
                  <a:pt x="8870811" y="0"/>
                </a:lnTo>
                <a:lnTo>
                  <a:pt x="8877212" y="6103"/>
                </a:lnTo>
                <a:cubicBezTo>
                  <a:pt x="9753207" y="882099"/>
                  <a:pt x="10295021" y="2092275"/>
                  <a:pt x="10295021" y="3429000"/>
                </a:cubicBezTo>
                <a:cubicBezTo>
                  <a:pt x="10295021" y="4765725"/>
                  <a:pt x="9753207" y="5975902"/>
                  <a:pt x="8877212" y="6851897"/>
                </a:cubicBezTo>
                <a:lnTo>
                  <a:pt x="8875015" y="6853991"/>
                </a:lnTo>
                <a:lnTo>
                  <a:pt x="2033617" y="6853991"/>
                </a:lnTo>
                <a:lnTo>
                  <a:pt x="2031421" y="6851897"/>
                </a:lnTo>
                <a:cubicBezTo>
                  <a:pt x="1155426" y="5975902"/>
                  <a:pt x="613611" y="4765725"/>
                  <a:pt x="613611" y="3429000"/>
                </a:cubicBezTo>
                <a:cubicBezTo>
                  <a:pt x="613611" y="2092275"/>
                  <a:pt x="1155425" y="882099"/>
                  <a:pt x="2031420" y="6103"/>
                </a:cubicBezTo>
                <a:close/>
                <a:moveTo>
                  <a:pt x="1213711" y="0"/>
                </a:moveTo>
                <a:lnTo>
                  <a:pt x="1848893" y="0"/>
                </a:lnTo>
                <a:lnTo>
                  <a:pt x="1770204" y="82534"/>
                </a:lnTo>
                <a:cubicBezTo>
                  <a:pt x="966871" y="966397"/>
                  <a:pt x="477253" y="2140521"/>
                  <a:pt x="477253" y="3429000"/>
                </a:cubicBezTo>
                <a:cubicBezTo>
                  <a:pt x="477253" y="4717480"/>
                  <a:pt x="966872" y="5891604"/>
                  <a:pt x="1770204" y="6775466"/>
                </a:cubicBezTo>
                <a:lnTo>
                  <a:pt x="1845071" y="6853991"/>
                </a:lnTo>
                <a:lnTo>
                  <a:pt x="1210561" y="6853991"/>
                </a:lnTo>
                <a:lnTo>
                  <a:pt x="1083579" y="6692406"/>
                </a:lnTo>
                <a:cubicBezTo>
                  <a:pt x="403022" y="5782393"/>
                  <a:pt x="0" y="4652762"/>
                  <a:pt x="0" y="3429000"/>
                </a:cubicBezTo>
                <a:cubicBezTo>
                  <a:pt x="0" y="2205238"/>
                  <a:pt x="403022" y="1075607"/>
                  <a:pt x="1083579" y="165594"/>
                </a:cubicBezTo>
                <a:close/>
              </a:path>
            </a:pathLst>
          </a:custGeom>
          <a:solidFill>
            <a:srgbClr val="FEFE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descr="A picture containing drawing&#10;&#10;Description automatically generated" id="152" name="Google Shape;152;p3"/>
          <p:cNvPicPr preferRelativeResize="0"/>
          <p:nvPr/>
        </p:nvPicPr>
        <p:blipFill rotWithShape="1">
          <a:blip r:embed="rId4">
            <a:alphaModFix/>
          </a:blip>
          <a:srcRect b="0" l="0" r="0" t="0"/>
          <a:stretch/>
        </p:blipFill>
        <p:spPr>
          <a:xfrm>
            <a:off x="2758561" y="1208086"/>
            <a:ext cx="6674879" cy="4441828"/>
          </a:xfrm>
          <a:prstGeom prst="rect">
            <a:avLst/>
          </a:prstGeom>
          <a:noFill/>
          <a:ln>
            <a:noFill/>
          </a:ln>
        </p:spPr>
      </p:pic>
      <p:pic>
        <p:nvPicPr>
          <p:cNvPr id="153" name="Google Shape;153;p3"/>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154" name="Google Shape;154;p3"/>
          <p:cNvPicPr preferRelativeResize="0"/>
          <p:nvPr/>
        </p:nvPicPr>
        <p:blipFill>
          <a:blip r:embed="rId6">
            <a:alphaModFix/>
          </a:blip>
          <a:stretch>
            <a:fillRect/>
          </a:stretch>
        </p:blipFill>
        <p:spPr>
          <a:xfrm>
            <a:off x="8280925" y="17867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4"/>
          <p:cNvSpPr/>
          <p:nvPr/>
        </p:nvSpPr>
        <p:spPr>
          <a:xfrm>
            <a:off x="687461" y="1555141"/>
            <a:ext cx="7670726" cy="666195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375"/>
              <a:buFont typeface="Arial"/>
              <a:buNone/>
            </a:pPr>
            <a:r>
              <a:t/>
            </a:r>
            <a:endParaRPr b="0" i="0" sz="3375" u="none" cap="none" strike="noStrike">
              <a:solidFill>
                <a:srgbClr val="00AFF0"/>
              </a:solidFill>
              <a:latin typeface="Arial"/>
              <a:ea typeface="Arial"/>
              <a:cs typeface="Arial"/>
              <a:sym typeface="Arial"/>
            </a:endParaRPr>
          </a:p>
          <a:p>
            <a:pPr indent="0" lvl="0" marL="0" marR="0" rtl="0" algn="l">
              <a:lnSpc>
                <a:spcPct val="100000"/>
              </a:lnSpc>
              <a:spcBef>
                <a:spcPts val="1349"/>
              </a:spcBef>
              <a:spcAft>
                <a:spcPts val="0"/>
              </a:spcAft>
              <a:buClr>
                <a:srgbClr val="000000"/>
              </a:buClr>
              <a:buSzPts val="3375"/>
              <a:buFont typeface="Arial"/>
              <a:buNone/>
            </a:pPr>
            <a:r>
              <a:rPr b="0" i="0" lang="en-US" sz="3375" u="none" cap="none" strike="noStrike">
                <a:solidFill>
                  <a:srgbClr val="00AFF0"/>
                </a:solidFill>
                <a:latin typeface="Arial"/>
                <a:ea typeface="Arial"/>
                <a:cs typeface="Arial"/>
                <a:sym typeface="Arial"/>
              </a:rPr>
              <a:t>	</a:t>
            </a:r>
            <a:r>
              <a:rPr b="0" i="0" lang="en-US" sz="3375" u="none" cap="none" strike="noStrike">
                <a:solidFill>
                  <a:schemeClr val="dk1"/>
                </a:solidFill>
                <a:latin typeface="Arial"/>
                <a:ea typeface="Arial"/>
                <a:cs typeface="Arial"/>
                <a:sym typeface="Arial"/>
              </a:rPr>
              <a:t>Defer judgment.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349"/>
              </a:spcBef>
              <a:spcAft>
                <a:spcPts val="0"/>
              </a:spcAft>
              <a:buClr>
                <a:srgbClr val="000000"/>
              </a:buClr>
              <a:buSzPts val="3375"/>
              <a:buFont typeface="Arial"/>
              <a:buNone/>
            </a:pPr>
            <a:r>
              <a:rPr b="0" i="0" lang="en-US" sz="3375" u="none" cap="none" strike="noStrike">
                <a:solidFill>
                  <a:schemeClr val="dk1"/>
                </a:solidFill>
                <a:latin typeface="Arial"/>
                <a:ea typeface="Arial"/>
                <a:cs typeface="Arial"/>
                <a:sym typeface="Arial"/>
              </a:rPr>
              <a:t>	One idea at a time.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349"/>
              </a:spcBef>
              <a:spcAft>
                <a:spcPts val="0"/>
              </a:spcAft>
              <a:buClr>
                <a:srgbClr val="000000"/>
              </a:buClr>
              <a:buSzPts val="3375"/>
              <a:buFont typeface="Arial"/>
              <a:buNone/>
            </a:pPr>
            <a:r>
              <a:rPr b="0" i="0" lang="en-US" sz="3375" u="none" cap="none" strike="noStrike">
                <a:solidFill>
                  <a:schemeClr val="dk1"/>
                </a:solidFill>
                <a:latin typeface="Arial"/>
                <a:ea typeface="Arial"/>
                <a:cs typeface="Arial"/>
                <a:sym typeface="Arial"/>
              </a:rPr>
              <a:t>	Go for volume.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349"/>
              </a:spcBef>
              <a:spcAft>
                <a:spcPts val="0"/>
              </a:spcAft>
              <a:buClr>
                <a:srgbClr val="000000"/>
              </a:buClr>
              <a:buSzPts val="3375"/>
              <a:buFont typeface="Arial"/>
              <a:buNone/>
            </a:pPr>
            <a:r>
              <a:rPr b="0" i="0" lang="en-US" sz="3375" u="none" cap="none" strike="noStrike">
                <a:solidFill>
                  <a:schemeClr val="dk1"/>
                </a:solidFill>
                <a:latin typeface="Arial"/>
                <a:ea typeface="Arial"/>
                <a:cs typeface="Arial"/>
                <a:sym typeface="Arial"/>
              </a:rPr>
              <a:t>	Build on the ideas of others.</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1349"/>
              </a:spcBef>
              <a:spcAft>
                <a:spcPts val="0"/>
              </a:spcAft>
              <a:buClr>
                <a:srgbClr val="000000"/>
              </a:buClr>
              <a:buSzPts val="4499"/>
              <a:buFont typeface="Arial"/>
              <a:buNone/>
            </a:pPr>
            <a:r>
              <a:rPr b="1" i="0" lang="en-US" sz="4499" u="none" cap="none" strike="noStrike">
                <a:solidFill>
                  <a:srgbClr val="FF0000"/>
                </a:solidFill>
                <a:latin typeface="Arial Black"/>
                <a:ea typeface="Arial Black"/>
                <a:cs typeface="Arial Black"/>
                <a:sym typeface="Arial Black"/>
              </a:rPr>
              <a:t>Encourage wild ideas</a:t>
            </a:r>
            <a:r>
              <a:rPr b="0" i="0" lang="en-US" sz="3375"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899"/>
              </a:spcBef>
              <a:spcAft>
                <a:spcPts val="0"/>
              </a:spcAft>
              <a:buClr>
                <a:srgbClr val="000000"/>
              </a:buClr>
              <a:buSzPts val="3375"/>
              <a:buFont typeface="Arial"/>
              <a:buNone/>
            </a:pPr>
            <a:r>
              <a:rPr b="0" i="0" lang="en-US" sz="3375"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3375"/>
              <a:buFont typeface="Arial"/>
              <a:buNone/>
            </a:pPr>
            <a:r>
              <a:t/>
            </a:r>
            <a:endParaRPr b="0" i="0" sz="3375" u="none" cap="none" strike="noStrike">
              <a:solidFill>
                <a:schemeClr val="dk1"/>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3375"/>
              <a:buFont typeface="Arial"/>
              <a:buNone/>
            </a:pPr>
            <a:r>
              <a:t/>
            </a:r>
            <a:endParaRPr b="0" i="0" sz="3375" u="none" cap="none" strike="noStrike">
              <a:solidFill>
                <a:schemeClr val="dk1"/>
              </a:solidFill>
              <a:latin typeface="Arial"/>
              <a:ea typeface="Arial"/>
              <a:cs typeface="Arial"/>
              <a:sym typeface="Arial"/>
            </a:endParaRPr>
          </a:p>
          <a:p>
            <a:pPr indent="0" lvl="0" marL="0" marR="0" rtl="0" algn="l">
              <a:lnSpc>
                <a:spcPct val="100000"/>
              </a:lnSpc>
              <a:spcBef>
                <a:spcPts val="899"/>
              </a:spcBef>
              <a:spcAft>
                <a:spcPts val="0"/>
              </a:spcAft>
              <a:buClr>
                <a:srgbClr val="000000"/>
              </a:buClr>
              <a:buSzPts val="3375"/>
              <a:buFont typeface="Arial"/>
              <a:buNone/>
            </a:pPr>
            <a:r>
              <a:t/>
            </a:r>
            <a:endParaRPr b="0" i="0" sz="3375" u="none" cap="none" strike="noStrike">
              <a:solidFill>
                <a:schemeClr val="dk1"/>
              </a:solidFill>
              <a:latin typeface="Arial"/>
              <a:ea typeface="Arial"/>
              <a:cs typeface="Arial"/>
              <a:sym typeface="Arial"/>
            </a:endParaRPr>
          </a:p>
        </p:txBody>
      </p:sp>
      <p:pic>
        <p:nvPicPr>
          <p:cNvPr descr="blog-holland-audience-participation-post-it-wall.jpg" id="161" name="Google Shape;161;p4"/>
          <p:cNvPicPr preferRelativeResize="0"/>
          <p:nvPr/>
        </p:nvPicPr>
        <p:blipFill rotWithShape="1">
          <a:blip r:embed="rId3">
            <a:alphaModFix/>
          </a:blip>
          <a:srcRect b="0" l="48012" r="0" t="0"/>
          <a:stretch/>
        </p:blipFill>
        <p:spPr>
          <a:xfrm>
            <a:off x="8358188" y="2114211"/>
            <a:ext cx="3145698" cy="4060103"/>
          </a:xfrm>
          <a:prstGeom prst="rect">
            <a:avLst/>
          </a:prstGeom>
          <a:noFill/>
          <a:ln>
            <a:noFill/>
          </a:ln>
        </p:spPr>
      </p:pic>
      <p:sp>
        <p:nvSpPr>
          <p:cNvPr id="162" name="Google Shape;162;p4"/>
          <p:cNvSpPr txBox="1"/>
          <p:nvPr/>
        </p:nvSpPr>
        <p:spPr>
          <a:xfrm>
            <a:off x="657129" y="503891"/>
            <a:ext cx="10626827" cy="7523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Rules for Brainstorming</a:t>
            </a:r>
            <a:endParaRPr b="0" i="0" sz="4499" u="none" cap="none" strike="noStrike">
              <a:solidFill>
                <a:srgbClr val="9933FF"/>
              </a:solidFill>
              <a:latin typeface="Arial"/>
              <a:ea typeface="Arial"/>
              <a:cs typeface="Arial"/>
              <a:sym typeface="Arial"/>
            </a:endParaRPr>
          </a:p>
        </p:txBody>
      </p:sp>
      <p:pic>
        <p:nvPicPr>
          <p:cNvPr id="163" name="Google Shape;163;p4"/>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164" name="Google Shape;164;p4"/>
          <p:cNvPicPr preferRelativeResize="0"/>
          <p:nvPr/>
        </p:nvPicPr>
        <p:blipFill>
          <a:blip r:embed="rId5">
            <a:alphaModFix/>
          </a:blip>
          <a:stretch>
            <a:fillRect/>
          </a:stretch>
        </p:blipFill>
        <p:spPr>
          <a:xfrm>
            <a:off x="9743100" y="608600"/>
            <a:ext cx="1152525" cy="542925"/>
          </a:xfrm>
          <a:prstGeom prst="rect">
            <a:avLst/>
          </a:prstGeom>
          <a:noFill/>
          <a:ln>
            <a:noFill/>
          </a:ln>
        </p:spPr>
      </p:pic>
    </p:spTree>
  </p:cSld>
  <p:clrMapOvr>
    <a:masterClrMapping/>
  </p:clrMapOvr>
  <p:transition advTm="66312" p14:dur="100">
    <p:c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
                                        <p:tgtEl>
                                          <p:spTgt spid="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5"/>
          <p:cNvSpPr txBox="1"/>
          <p:nvPr/>
        </p:nvSpPr>
        <p:spPr>
          <a:xfrm>
            <a:off x="1243603" y="141620"/>
            <a:ext cx="11106683" cy="7523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WHY WILD IDEAS ?!</a:t>
            </a:r>
            <a:endParaRPr b="0" i="0" sz="4499" u="none" cap="none" strike="noStrike">
              <a:solidFill>
                <a:srgbClr val="00AFF0"/>
              </a:solidFill>
              <a:latin typeface="Arial"/>
              <a:ea typeface="Arial"/>
              <a:cs typeface="Arial"/>
              <a:sym typeface="Arial"/>
            </a:endParaRPr>
          </a:p>
        </p:txBody>
      </p:sp>
      <p:pic>
        <p:nvPicPr>
          <p:cNvPr id="171" name="Google Shape;171;p5"/>
          <p:cNvPicPr preferRelativeResize="0"/>
          <p:nvPr/>
        </p:nvPicPr>
        <p:blipFill rotWithShape="1">
          <a:blip r:embed="rId3">
            <a:alphaModFix/>
          </a:blip>
          <a:srcRect b="0" l="0" r="0" t="0"/>
          <a:stretch/>
        </p:blipFill>
        <p:spPr>
          <a:xfrm>
            <a:off x="1282082" y="1911574"/>
            <a:ext cx="3308531" cy="3376150"/>
          </a:xfrm>
          <a:prstGeom prst="rect">
            <a:avLst/>
          </a:prstGeom>
          <a:noFill/>
          <a:ln>
            <a:noFill/>
          </a:ln>
        </p:spPr>
      </p:pic>
      <p:grpSp>
        <p:nvGrpSpPr>
          <p:cNvPr id="172" name="Google Shape;172;p5"/>
          <p:cNvGrpSpPr/>
          <p:nvPr/>
        </p:nvGrpSpPr>
        <p:grpSpPr>
          <a:xfrm>
            <a:off x="5335909" y="1550981"/>
            <a:ext cx="6419960" cy="4163542"/>
            <a:chOff x="7115240" y="2067730"/>
            <a:chExt cx="8560782" cy="5551932"/>
          </a:xfrm>
        </p:grpSpPr>
        <p:pic>
          <p:nvPicPr>
            <p:cNvPr id="173" name="Google Shape;173;p5"/>
            <p:cNvPicPr preferRelativeResize="0"/>
            <p:nvPr/>
          </p:nvPicPr>
          <p:blipFill rotWithShape="1">
            <a:blip r:embed="rId4">
              <a:alphaModFix/>
            </a:blip>
            <a:srcRect b="10263" l="0" r="0" t="0"/>
            <a:stretch/>
          </p:blipFill>
          <p:spPr>
            <a:xfrm>
              <a:off x="7115240" y="2067730"/>
              <a:ext cx="8560782" cy="5551932"/>
            </a:xfrm>
            <a:prstGeom prst="rect">
              <a:avLst/>
            </a:prstGeom>
            <a:noFill/>
            <a:ln>
              <a:noFill/>
            </a:ln>
          </p:spPr>
        </p:pic>
        <p:sp>
          <p:nvSpPr>
            <p:cNvPr id="174" name="Google Shape;174;p5"/>
            <p:cNvSpPr/>
            <p:nvPr/>
          </p:nvSpPr>
          <p:spPr>
            <a:xfrm>
              <a:off x="8092159" y="2210065"/>
              <a:ext cx="5972839" cy="3325594"/>
            </a:xfrm>
            <a:custGeom>
              <a:rect b="b" l="l" r="r" t="t"/>
              <a:pathLst>
                <a:path extrusionOk="0" h="3021337" w="5209699">
                  <a:moveTo>
                    <a:pt x="2652670" y="41854"/>
                  </a:moveTo>
                  <a:cubicBezTo>
                    <a:pt x="2921323" y="31000"/>
                    <a:pt x="3263246" y="-63974"/>
                    <a:pt x="3629591" y="74417"/>
                  </a:cubicBezTo>
                  <a:cubicBezTo>
                    <a:pt x="3995936" y="212808"/>
                    <a:pt x="4587515" y="598133"/>
                    <a:pt x="4850741" y="872202"/>
                  </a:cubicBezTo>
                  <a:cubicBezTo>
                    <a:pt x="5113967" y="1146271"/>
                    <a:pt x="5219801" y="1537023"/>
                    <a:pt x="5208946" y="1718831"/>
                  </a:cubicBezTo>
                  <a:lnTo>
                    <a:pt x="4785613" y="1963050"/>
                  </a:lnTo>
                  <a:lnTo>
                    <a:pt x="4345999" y="2077020"/>
                  </a:lnTo>
                  <a:lnTo>
                    <a:pt x="3759847" y="2500334"/>
                  </a:lnTo>
                  <a:lnTo>
                    <a:pt x="3694719" y="2923649"/>
                  </a:lnTo>
                  <a:lnTo>
                    <a:pt x="1545493" y="3021337"/>
                  </a:lnTo>
                  <a:lnTo>
                    <a:pt x="128958" y="3021337"/>
                  </a:lnTo>
                  <a:cubicBezTo>
                    <a:pt x="-115272" y="2861237"/>
                    <a:pt x="58403" y="2321239"/>
                    <a:pt x="80112" y="2060738"/>
                  </a:cubicBezTo>
                  <a:cubicBezTo>
                    <a:pt x="101821" y="1800237"/>
                    <a:pt x="183231" y="1650991"/>
                    <a:pt x="259214" y="1458329"/>
                  </a:cubicBezTo>
                  <a:cubicBezTo>
                    <a:pt x="335197" y="1265667"/>
                    <a:pt x="384044" y="1083859"/>
                    <a:pt x="536009" y="904764"/>
                  </a:cubicBezTo>
                  <a:cubicBezTo>
                    <a:pt x="687975" y="725670"/>
                    <a:pt x="924063" y="511299"/>
                    <a:pt x="1171007" y="383762"/>
                  </a:cubicBezTo>
                  <a:cubicBezTo>
                    <a:pt x="1417951" y="256225"/>
                    <a:pt x="1770727" y="196527"/>
                    <a:pt x="2017671" y="139542"/>
                  </a:cubicBezTo>
                  <a:cubicBezTo>
                    <a:pt x="2264615" y="82557"/>
                    <a:pt x="2384017" y="52708"/>
                    <a:pt x="2652670" y="41854"/>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grpSp>
      <p:pic>
        <p:nvPicPr>
          <p:cNvPr id="175" name="Google Shape;175;p5"/>
          <p:cNvPicPr preferRelativeResize="0"/>
          <p:nvPr/>
        </p:nvPicPr>
        <p:blipFill rotWithShape="1">
          <a:blip r:embed="rId3">
            <a:alphaModFix/>
          </a:blip>
          <a:srcRect b="43183" l="27915" r="31117" t="3293"/>
          <a:stretch/>
        </p:blipFill>
        <p:spPr>
          <a:xfrm>
            <a:off x="5370328" y="2332408"/>
            <a:ext cx="595253" cy="793637"/>
          </a:xfrm>
          <a:prstGeom prst="rect">
            <a:avLst/>
          </a:prstGeom>
          <a:noFill/>
          <a:ln>
            <a:noFill/>
          </a:ln>
        </p:spPr>
      </p:pic>
      <p:pic>
        <p:nvPicPr>
          <p:cNvPr id="176" name="Google Shape;176;p5"/>
          <p:cNvPicPr preferRelativeResize="0"/>
          <p:nvPr/>
        </p:nvPicPr>
        <p:blipFill rotWithShape="1">
          <a:blip r:embed="rId5">
            <a:alphaModFix/>
          </a:blip>
          <a:srcRect b="0" l="0" r="0" t="0"/>
          <a:stretch/>
        </p:blipFill>
        <p:spPr>
          <a:xfrm>
            <a:off x="10158408" y="1575400"/>
            <a:ext cx="1080584" cy="1080584"/>
          </a:xfrm>
          <a:prstGeom prst="rect">
            <a:avLst/>
          </a:prstGeom>
          <a:noFill/>
          <a:ln>
            <a:noFill/>
          </a:ln>
        </p:spPr>
      </p:pic>
      <p:pic>
        <p:nvPicPr>
          <p:cNvPr id="177" name="Google Shape;177;p5"/>
          <p:cNvPicPr preferRelativeResize="0"/>
          <p:nvPr/>
        </p:nvPicPr>
        <p:blipFill rotWithShape="1">
          <a:blip r:embed="rId6">
            <a:alphaModFix/>
          </a:blip>
          <a:srcRect b="15147" l="5107" r="6212" t="14404"/>
          <a:stretch/>
        </p:blipFill>
        <p:spPr>
          <a:xfrm rot="-472563">
            <a:off x="6727834" y="141053"/>
            <a:ext cx="2156021" cy="1484484"/>
          </a:xfrm>
          <a:prstGeom prst="rect">
            <a:avLst/>
          </a:prstGeom>
          <a:noFill/>
          <a:ln>
            <a:noFill/>
          </a:ln>
        </p:spPr>
      </p:pic>
      <p:grpSp>
        <p:nvGrpSpPr>
          <p:cNvPr id="178" name="Google Shape;178;p5"/>
          <p:cNvGrpSpPr/>
          <p:nvPr/>
        </p:nvGrpSpPr>
        <p:grpSpPr>
          <a:xfrm rot="-1834404">
            <a:off x="6826767" y="2589741"/>
            <a:ext cx="3328858" cy="1027101"/>
            <a:chOff x="2626991" y="6463686"/>
            <a:chExt cx="2002964" cy="2387251"/>
          </a:xfrm>
        </p:grpSpPr>
        <p:pic>
          <p:nvPicPr>
            <p:cNvPr id="179" name="Google Shape;179;p5"/>
            <p:cNvPicPr preferRelativeResize="0"/>
            <p:nvPr/>
          </p:nvPicPr>
          <p:blipFill rotWithShape="1">
            <a:blip r:embed="rId7">
              <a:alphaModFix/>
            </a:blip>
            <a:srcRect b="17502" l="67169" r="0" t="29332"/>
            <a:stretch/>
          </p:blipFill>
          <p:spPr>
            <a:xfrm flipH="1">
              <a:off x="2689816" y="6479969"/>
              <a:ext cx="1917994" cy="2295667"/>
            </a:xfrm>
            <a:prstGeom prst="rect">
              <a:avLst/>
            </a:prstGeom>
            <a:noFill/>
            <a:ln>
              <a:noFill/>
            </a:ln>
          </p:spPr>
        </p:pic>
        <p:sp>
          <p:nvSpPr>
            <p:cNvPr id="180" name="Google Shape;180;p5"/>
            <p:cNvSpPr/>
            <p:nvPr/>
          </p:nvSpPr>
          <p:spPr>
            <a:xfrm>
              <a:off x="2626991" y="6463686"/>
              <a:ext cx="1492359" cy="911754"/>
            </a:xfrm>
            <a:custGeom>
              <a:rect b="b" l="l" r="r" t="t"/>
              <a:pathLst>
                <a:path extrusionOk="0" h="911754" w="1432817">
                  <a:moveTo>
                    <a:pt x="1432817" y="16281"/>
                  </a:moveTo>
                  <a:lnTo>
                    <a:pt x="16282" y="911754"/>
                  </a:lnTo>
                  <a:lnTo>
                    <a:pt x="0" y="16281"/>
                  </a:lnTo>
                  <a:lnTo>
                    <a:pt x="1335125" y="0"/>
                  </a:lnTo>
                </a:path>
              </a:pathLst>
            </a:cu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Trebuchet MS"/>
                <a:ea typeface="Trebuchet MS"/>
                <a:cs typeface="Trebuchet MS"/>
                <a:sym typeface="Trebuchet MS"/>
              </a:endParaRPr>
            </a:p>
          </p:txBody>
        </p:sp>
        <p:sp>
          <p:nvSpPr>
            <p:cNvPr id="181" name="Google Shape;181;p5"/>
            <p:cNvSpPr/>
            <p:nvPr/>
          </p:nvSpPr>
          <p:spPr>
            <a:xfrm rot="10800000">
              <a:off x="2686533" y="7173961"/>
              <a:ext cx="1943422" cy="1676976"/>
            </a:xfrm>
            <a:custGeom>
              <a:rect b="b" l="l" r="r" t="t"/>
              <a:pathLst>
                <a:path extrusionOk="0" h="1676976" w="1943422">
                  <a:moveTo>
                    <a:pt x="1904995" y="0"/>
                  </a:moveTo>
                  <a:lnTo>
                    <a:pt x="1943422" y="238115"/>
                  </a:lnTo>
                  <a:lnTo>
                    <a:pt x="16282" y="1676976"/>
                  </a:lnTo>
                  <a:lnTo>
                    <a:pt x="0" y="32562"/>
                  </a:lnTo>
                </a:path>
              </a:pathLst>
            </a:cu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Trebuchet MS"/>
                <a:ea typeface="Trebuchet MS"/>
                <a:cs typeface="Trebuchet MS"/>
                <a:sym typeface="Trebuchet MS"/>
              </a:endParaRPr>
            </a:p>
          </p:txBody>
        </p:sp>
      </p:grpSp>
      <p:pic>
        <p:nvPicPr>
          <p:cNvPr id="182" name="Google Shape;182;p5"/>
          <p:cNvPicPr preferRelativeResize="0"/>
          <p:nvPr/>
        </p:nvPicPr>
        <p:blipFill rotWithShape="1">
          <a:blip r:embed="rId4">
            <a:alphaModFix/>
          </a:blip>
          <a:srcRect b="59204" l="60965" r="23802" t="14980"/>
          <a:stretch/>
        </p:blipFill>
        <p:spPr>
          <a:xfrm rot="-947613">
            <a:off x="8621555" y="3171139"/>
            <a:ext cx="633300" cy="805185"/>
          </a:xfrm>
          <a:prstGeom prst="rect">
            <a:avLst/>
          </a:prstGeom>
          <a:noFill/>
          <a:ln>
            <a:noFill/>
          </a:ln>
        </p:spPr>
      </p:pic>
      <p:sp>
        <p:nvSpPr>
          <p:cNvPr id="183" name="Google Shape;183;p5"/>
          <p:cNvSpPr txBox="1"/>
          <p:nvPr/>
        </p:nvSpPr>
        <p:spPr>
          <a:xfrm flipH="1">
            <a:off x="8944896" y="2403969"/>
            <a:ext cx="1518712"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008000"/>
                </a:solidFill>
                <a:latin typeface="Arial"/>
                <a:ea typeface="Arial"/>
                <a:cs typeface="Arial"/>
                <a:sym typeface="Arial"/>
              </a:rPr>
              <a:t>SOLID IDEAS</a:t>
            </a:r>
            <a:endParaRPr b="0" i="0" sz="1400" u="none" cap="none" strike="noStrike">
              <a:solidFill>
                <a:srgbClr val="000000"/>
              </a:solidFill>
              <a:latin typeface="Arial"/>
              <a:ea typeface="Arial"/>
              <a:cs typeface="Arial"/>
              <a:sym typeface="Arial"/>
            </a:endParaRPr>
          </a:p>
        </p:txBody>
      </p:sp>
      <p:sp>
        <p:nvSpPr>
          <p:cNvPr id="184" name="Google Shape;184;p5"/>
          <p:cNvSpPr txBox="1"/>
          <p:nvPr/>
        </p:nvSpPr>
        <p:spPr>
          <a:xfrm flipH="1" rot="-2631570">
            <a:off x="6020335" y="2165420"/>
            <a:ext cx="214325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DB00B9"/>
                </a:solidFill>
                <a:latin typeface="Arial"/>
                <a:ea typeface="Arial"/>
                <a:cs typeface="Arial"/>
                <a:sym typeface="Arial"/>
              </a:rPr>
              <a:t>W</a:t>
            </a:r>
            <a:r>
              <a:rPr b="1" i="0" lang="en-US" sz="2400" u="none" cap="none" strike="noStrike">
                <a:solidFill>
                  <a:srgbClr val="00C3FF"/>
                </a:solidFill>
                <a:latin typeface="Arial"/>
                <a:ea typeface="Arial"/>
                <a:cs typeface="Arial"/>
                <a:sym typeface="Arial"/>
              </a:rPr>
              <a:t>I</a:t>
            </a:r>
            <a:r>
              <a:rPr b="1" i="0" lang="en-US" sz="2400" u="none" cap="none" strike="noStrike">
                <a:solidFill>
                  <a:srgbClr val="FFFF00"/>
                </a:solidFill>
                <a:latin typeface="Arial"/>
                <a:ea typeface="Arial"/>
                <a:cs typeface="Arial"/>
                <a:sym typeface="Arial"/>
              </a:rPr>
              <a:t>L</a:t>
            </a:r>
            <a:r>
              <a:rPr b="1" i="0" lang="en-US" sz="2400" u="none" cap="none" strike="noStrike">
                <a:solidFill>
                  <a:srgbClr val="DB00B9"/>
                </a:solidFill>
                <a:latin typeface="Arial"/>
                <a:ea typeface="Arial"/>
                <a:cs typeface="Arial"/>
                <a:sym typeface="Arial"/>
              </a:rPr>
              <a:t>D  </a:t>
            </a:r>
            <a:r>
              <a:rPr b="1" i="0" lang="en-US" sz="2400" u="none" cap="none" strike="noStrike">
                <a:solidFill>
                  <a:srgbClr val="FFFF00"/>
                </a:solidFill>
                <a:latin typeface="Arial"/>
                <a:ea typeface="Arial"/>
                <a:cs typeface="Arial"/>
                <a:sym typeface="Arial"/>
              </a:rPr>
              <a:t>I</a:t>
            </a:r>
            <a:r>
              <a:rPr b="1" i="0" lang="en-US" sz="2400" u="none" cap="none" strike="noStrike">
                <a:solidFill>
                  <a:srgbClr val="DB00B9"/>
                </a:solidFill>
                <a:latin typeface="Arial"/>
                <a:ea typeface="Arial"/>
                <a:cs typeface="Arial"/>
                <a:sym typeface="Arial"/>
              </a:rPr>
              <a:t>D</a:t>
            </a:r>
            <a:r>
              <a:rPr b="1" i="0" lang="en-US" sz="2400" u="none" cap="none" strike="noStrike">
                <a:solidFill>
                  <a:srgbClr val="00C3FF"/>
                </a:solidFill>
                <a:latin typeface="Arial"/>
                <a:ea typeface="Arial"/>
                <a:cs typeface="Arial"/>
                <a:sym typeface="Arial"/>
              </a:rPr>
              <a:t>E</a:t>
            </a:r>
            <a:r>
              <a:rPr b="1" i="0" lang="en-US" sz="2400" u="none" cap="none" strike="noStrike">
                <a:solidFill>
                  <a:srgbClr val="FFFF00"/>
                </a:solidFill>
                <a:latin typeface="Arial"/>
                <a:ea typeface="Arial"/>
                <a:cs typeface="Arial"/>
                <a:sym typeface="Arial"/>
              </a:rPr>
              <a:t>A</a:t>
            </a:r>
            <a:r>
              <a:rPr b="1" i="0" lang="en-US" sz="2400" u="none" cap="none" strike="noStrike">
                <a:solidFill>
                  <a:srgbClr val="DB00B9"/>
                </a:solidFill>
                <a:latin typeface="Arial"/>
                <a:ea typeface="Arial"/>
                <a:cs typeface="Arial"/>
                <a:sym typeface="Arial"/>
              </a:rPr>
              <a:t>S</a:t>
            </a:r>
            <a:endParaRPr b="0" i="0" sz="1400" u="none" cap="none" strike="noStrike">
              <a:solidFill>
                <a:srgbClr val="000000"/>
              </a:solidFill>
              <a:latin typeface="Arial"/>
              <a:ea typeface="Arial"/>
              <a:cs typeface="Arial"/>
              <a:sym typeface="Arial"/>
            </a:endParaRPr>
          </a:p>
        </p:txBody>
      </p:sp>
      <p:grpSp>
        <p:nvGrpSpPr>
          <p:cNvPr id="185" name="Google Shape;185;p5"/>
          <p:cNvGrpSpPr/>
          <p:nvPr/>
        </p:nvGrpSpPr>
        <p:grpSpPr>
          <a:xfrm>
            <a:off x="6505078" y="1696039"/>
            <a:ext cx="2433009" cy="2110659"/>
            <a:chOff x="8674286" y="2261160"/>
            <a:chExt cx="3244329" cy="2814485"/>
          </a:xfrm>
        </p:grpSpPr>
        <p:sp>
          <p:nvSpPr>
            <p:cNvPr id="186" name="Google Shape;186;p5"/>
            <p:cNvSpPr/>
            <p:nvPr/>
          </p:nvSpPr>
          <p:spPr>
            <a:xfrm rot="-2197991">
              <a:off x="8691664" y="3108030"/>
              <a:ext cx="3209572" cy="1120745"/>
            </a:xfrm>
            <a:prstGeom prst="cloudCallout">
              <a:avLst>
                <a:gd fmla="val -18394" name="adj1"/>
                <a:gd fmla="val 34122" name="adj2"/>
              </a:avLst>
            </a:prstGeom>
            <a:solidFill>
              <a:srgbClr val="D8D8D8"/>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Trebuchet MS"/>
                <a:ea typeface="Trebuchet MS"/>
                <a:cs typeface="Trebuchet MS"/>
                <a:sym typeface="Trebuchet MS"/>
              </a:endParaRPr>
            </a:p>
          </p:txBody>
        </p:sp>
        <p:sp>
          <p:nvSpPr>
            <p:cNvPr id="187" name="Google Shape;187;p5"/>
            <p:cNvSpPr txBox="1"/>
            <p:nvPr/>
          </p:nvSpPr>
          <p:spPr>
            <a:xfrm flipH="1" rot="-2597952">
              <a:off x="9026855" y="3260720"/>
              <a:ext cx="2722664" cy="5540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rgbClr val="00C3FF"/>
                  </a:solidFill>
                  <a:latin typeface="Arial"/>
                  <a:ea typeface="Arial"/>
                  <a:cs typeface="Arial"/>
                  <a:sym typeface="Arial"/>
                </a:rPr>
                <a:t>HIDDEN IDEAS</a:t>
              </a:r>
              <a:endParaRPr b="0" i="0" sz="1400" u="none" cap="none" strike="noStrike">
                <a:solidFill>
                  <a:srgbClr val="000000"/>
                </a:solidFill>
                <a:latin typeface="Arial"/>
                <a:ea typeface="Arial"/>
                <a:cs typeface="Arial"/>
                <a:sym typeface="Arial"/>
              </a:endParaRPr>
            </a:p>
          </p:txBody>
        </p:sp>
      </p:grpSp>
      <p:pic>
        <p:nvPicPr>
          <p:cNvPr id="188" name="Google Shape;188;p5"/>
          <p:cNvPicPr preferRelativeResize="0"/>
          <p:nvPr/>
        </p:nvPicPr>
        <p:blipFill rotWithShape="1">
          <a:blip r:embed="rId7">
            <a:alphaModFix/>
          </a:blip>
          <a:srcRect b="-196154" l="27798" r="14350" t="223739"/>
          <a:stretch/>
        </p:blipFill>
        <p:spPr>
          <a:xfrm flipH="1" rot="-1395995">
            <a:off x="1734784" y="4608638"/>
            <a:ext cx="4692583" cy="1345360"/>
          </a:xfrm>
          <a:prstGeom prst="rect">
            <a:avLst/>
          </a:prstGeom>
          <a:noFill/>
          <a:ln>
            <a:noFill/>
          </a:ln>
        </p:spPr>
      </p:pic>
      <p:grpSp>
        <p:nvGrpSpPr>
          <p:cNvPr id="189" name="Google Shape;189;p5"/>
          <p:cNvGrpSpPr/>
          <p:nvPr/>
        </p:nvGrpSpPr>
        <p:grpSpPr>
          <a:xfrm>
            <a:off x="9096074" y="293370"/>
            <a:ext cx="2259520" cy="1967043"/>
            <a:chOff x="12129284" y="390752"/>
            <a:chExt cx="3012987" cy="2622980"/>
          </a:xfrm>
        </p:grpSpPr>
        <p:pic>
          <p:nvPicPr>
            <p:cNvPr id="190" name="Google Shape;190;p5"/>
            <p:cNvPicPr preferRelativeResize="0"/>
            <p:nvPr/>
          </p:nvPicPr>
          <p:blipFill rotWithShape="1">
            <a:blip r:embed="rId4">
              <a:alphaModFix/>
            </a:blip>
            <a:srcRect b="43553" l="44190" r="38618" t="26322"/>
            <a:stretch/>
          </p:blipFill>
          <p:spPr>
            <a:xfrm rot="-947613">
              <a:off x="12286651" y="1614870"/>
              <a:ext cx="971108" cy="1291078"/>
            </a:xfrm>
            <a:prstGeom prst="rect">
              <a:avLst/>
            </a:prstGeom>
            <a:noFill/>
            <a:ln>
              <a:noFill/>
            </a:ln>
          </p:spPr>
        </p:pic>
        <p:sp>
          <p:nvSpPr>
            <p:cNvPr id="191" name="Google Shape;191;p5"/>
            <p:cNvSpPr/>
            <p:nvPr/>
          </p:nvSpPr>
          <p:spPr>
            <a:xfrm>
              <a:off x="12553431" y="390752"/>
              <a:ext cx="2588840" cy="1058286"/>
            </a:xfrm>
            <a:prstGeom prst="wedgeEllipseCallout">
              <a:avLst>
                <a:gd fmla="val -29638" name="adj1"/>
                <a:gd fmla="val 90193" name="adj2"/>
              </a:avLst>
            </a:prstGeom>
            <a:blipFill rotWithShape="1">
              <a:blip r:embed="rId8">
                <a:alphaModFix/>
              </a:blip>
              <a:tile algn="tl" flip="none" tx="0" sx="60000" ty="0" sy="58999"/>
            </a:blip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US" sz="1350" u="none" cap="none" strike="noStrike">
                  <a:solidFill>
                    <a:schemeClr val="lt1"/>
                  </a:solidFill>
                  <a:latin typeface="Trebuchet MS"/>
                  <a:ea typeface="Trebuchet MS"/>
                  <a:cs typeface="Trebuchet MS"/>
                  <a:sym typeface="Trebuchet MS"/>
                </a:rPr>
                <a:t>That won’t work!!</a:t>
              </a:r>
              <a:endParaRPr b="0" i="0" sz="1400" u="none" cap="none" strike="noStrike">
                <a:solidFill>
                  <a:srgbClr val="000000"/>
                </a:solidFill>
                <a:latin typeface="Arial"/>
                <a:ea typeface="Arial"/>
                <a:cs typeface="Arial"/>
                <a:sym typeface="Arial"/>
              </a:endParaRPr>
            </a:p>
          </p:txBody>
        </p:sp>
      </p:grpSp>
      <p:sp>
        <p:nvSpPr>
          <p:cNvPr id="192" name="Google Shape;192;p5"/>
          <p:cNvSpPr txBox="1"/>
          <p:nvPr/>
        </p:nvSpPr>
        <p:spPr>
          <a:xfrm>
            <a:off x="78225" y="5946575"/>
            <a:ext cx="11310900" cy="752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7F7F7F"/>
              </a:buClr>
              <a:buSzPts val="3600"/>
              <a:buFont typeface="Arial"/>
              <a:buNone/>
            </a:pPr>
            <a:r>
              <a:rPr lang="en-US" sz="3500">
                <a:solidFill>
                  <a:srgbClr val="7F7F7F"/>
                </a:solidFill>
              </a:rPr>
              <a:t>T</a:t>
            </a:r>
            <a:r>
              <a:rPr b="0" i="0" lang="en-US" sz="3500" u="none" cap="none" strike="noStrike">
                <a:solidFill>
                  <a:srgbClr val="7F7F7F"/>
                </a:solidFill>
                <a:latin typeface="Arial"/>
                <a:ea typeface="Arial"/>
                <a:cs typeface="Arial"/>
                <a:sym typeface="Arial"/>
              </a:rPr>
              <a:t>o get your </a:t>
            </a:r>
            <a:r>
              <a:rPr b="0" i="0" lang="en-US" sz="3500" u="none" cap="none" strike="noStrike">
                <a:solidFill>
                  <a:srgbClr val="FF6600"/>
                </a:solidFill>
                <a:latin typeface="Arial"/>
                <a:ea typeface="Arial"/>
                <a:cs typeface="Arial"/>
                <a:sym typeface="Arial"/>
              </a:rPr>
              <a:t>best </a:t>
            </a:r>
            <a:r>
              <a:rPr b="0" i="0" lang="en-US" sz="3500" u="none" cap="none" strike="noStrike">
                <a:solidFill>
                  <a:srgbClr val="7F7F7F"/>
                </a:solidFill>
                <a:latin typeface="Arial"/>
                <a:ea typeface="Arial"/>
                <a:cs typeface="Arial"/>
                <a:sym typeface="Arial"/>
              </a:rPr>
              <a:t>ideas you want access to </a:t>
            </a:r>
            <a:r>
              <a:rPr b="0" i="0" lang="en-US" sz="3500" u="none" cap="none" strike="noStrike">
                <a:solidFill>
                  <a:srgbClr val="FF6600"/>
                </a:solidFill>
                <a:latin typeface="Arial"/>
                <a:ea typeface="Arial"/>
                <a:cs typeface="Arial"/>
                <a:sym typeface="Arial"/>
              </a:rPr>
              <a:t>all</a:t>
            </a:r>
            <a:r>
              <a:rPr b="0" i="0" lang="en-US" sz="3500" u="none" cap="none" strike="noStrike">
                <a:solidFill>
                  <a:srgbClr val="7F7F7F"/>
                </a:solidFill>
                <a:latin typeface="Arial"/>
                <a:ea typeface="Arial"/>
                <a:cs typeface="Arial"/>
                <a:sym typeface="Arial"/>
              </a:rPr>
              <a:t> your ideas!</a:t>
            </a:r>
            <a:endParaRPr b="0" i="0" sz="3500" u="none" cap="none" strike="noStrike">
              <a:solidFill>
                <a:srgbClr val="7F7F7F"/>
              </a:solidFill>
              <a:latin typeface="Arial"/>
              <a:ea typeface="Arial"/>
              <a:cs typeface="Arial"/>
              <a:sym typeface="Arial"/>
            </a:endParaRPr>
          </a:p>
        </p:txBody>
      </p:sp>
      <p:pic>
        <p:nvPicPr>
          <p:cNvPr id="193" name="Google Shape;193;p5"/>
          <p:cNvPicPr preferRelativeResize="0"/>
          <p:nvPr/>
        </p:nvPicPr>
        <p:blipFill rotWithShape="1">
          <a:blip r:embed="rId9">
            <a:alphaModFix/>
          </a:blip>
          <a:srcRect b="0" l="0" r="0" t="0"/>
          <a:stretch/>
        </p:blipFill>
        <p:spPr>
          <a:xfrm>
            <a:off x="11226800" y="5892800"/>
            <a:ext cx="812800" cy="812800"/>
          </a:xfrm>
          <a:prstGeom prst="rect">
            <a:avLst/>
          </a:prstGeom>
          <a:noFill/>
          <a:ln>
            <a:noFill/>
          </a:ln>
        </p:spPr>
      </p:pic>
      <p:pic>
        <p:nvPicPr>
          <p:cNvPr id="194" name="Google Shape;194;p5"/>
          <p:cNvPicPr preferRelativeResize="0"/>
          <p:nvPr/>
        </p:nvPicPr>
        <p:blipFill>
          <a:blip r:embed="rId10">
            <a:alphaModFix/>
          </a:blip>
          <a:stretch>
            <a:fillRect/>
          </a:stretch>
        </p:blipFill>
        <p:spPr>
          <a:xfrm>
            <a:off x="10887075" y="1085200"/>
            <a:ext cx="1152525" cy="542925"/>
          </a:xfrm>
          <a:prstGeom prst="rect">
            <a:avLst/>
          </a:prstGeom>
          <a:noFill/>
          <a:ln>
            <a:noFill/>
          </a:ln>
        </p:spPr>
      </p:pic>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
                                        <p:tgtEl>
                                          <p:spTgt spid="193"/>
                                        </p:tgtEl>
                                      </p:cBhvr>
                                    </p:animEffect>
                                  </p:childTnLst>
                                </p:cTn>
                              </p:par>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par>
                          <p:cTn fill="hold">
                            <p:stCondLst>
                              <p:cond delay="500"/>
                            </p:stCondLst>
                            <p:childTnLst>
                              <p:par>
                                <p:cTn fill="hold" nodeType="afterEffect" presetClass="entr" presetID="10" presetSubtype="0">
                                  <p:stCondLst>
                                    <p:cond delay="30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77"/>
                                        </p:tgtEl>
                                        <p:attrNameLst>
                                          <p:attrName>style.visibility</p:attrName>
                                        </p:attrNameLst>
                                      </p:cBhvr>
                                      <p:to>
                                        <p:strVal val="visible"/>
                                      </p:to>
                                    </p:set>
                                    <p:anim calcmode="lin" valueType="num">
                                      <p:cBhvr additive="base">
                                        <p:cTn dur="500"/>
                                        <p:tgtEl>
                                          <p:spTgt spid="177"/>
                                        </p:tgtEl>
                                        <p:attrNameLst>
                                          <p:attrName>ppt_w</p:attrName>
                                        </p:attrNameLst>
                                      </p:cBhvr>
                                      <p:tavLst>
                                        <p:tav fmla="" tm="0">
                                          <p:val>
                                            <p:strVal val="0"/>
                                          </p:val>
                                        </p:tav>
                                        <p:tav fmla="" tm="100000">
                                          <p:val>
                                            <p:strVal val="#ppt_w"/>
                                          </p:val>
                                        </p:tav>
                                      </p:tavLst>
                                    </p:anim>
                                    <p:anim calcmode="lin" valueType="num">
                                      <p:cBhvr additive="base">
                                        <p:cTn dur="500"/>
                                        <p:tgtEl>
                                          <p:spTgt spid="17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89"/>
                                        </p:tgtEl>
                                      </p:cBhvr>
                                    </p:animEffect>
                                    <p:set>
                                      <p:cBhvr>
                                        <p:cTn dur="1" fill="hold">
                                          <p:stCondLst>
                                            <p:cond delay="500"/>
                                          </p:stCondLst>
                                        </p:cTn>
                                        <p:tgtEl>
                                          <p:spTgt spid="189"/>
                                        </p:tgtEl>
                                        <p:attrNameLst>
                                          <p:attrName>style.visibility</p:attrName>
                                        </p:attrNameLst>
                                      </p:cBhvr>
                                      <p:to>
                                        <p:strVal val="hidden"/>
                                      </p:to>
                                    </p:set>
                                  </p:childTnLst>
                                </p:cTn>
                              </p:par>
                            </p:childTnLst>
                          </p:cTn>
                        </p:par>
                        <p:par>
                          <p:cTn fill="hold">
                            <p:stCondLst>
                              <p:cond delay="500"/>
                            </p:stCondLst>
                            <p:childTnLst>
                              <p:par>
                                <p:cTn fill="hold" nodeType="afterEffect" presetClass="exit" presetID="10" presetSubtype="0">
                                  <p:stCondLst>
                                    <p:cond delay="0"/>
                                  </p:stCondLst>
                                  <p:childTnLst>
                                    <p:animEffect filter="fade" transition="out">
                                      <p:cBhvr>
                                        <p:cTn dur="500"/>
                                        <p:tgtEl>
                                          <p:spTgt spid="178"/>
                                        </p:tgtEl>
                                      </p:cBhvr>
                                    </p:animEffect>
                                    <p:set>
                                      <p:cBhvr>
                                        <p:cTn dur="1" fill="hold">
                                          <p:stCondLst>
                                            <p:cond delay="500"/>
                                          </p:stCondLst>
                                        </p:cTn>
                                        <p:tgtEl>
                                          <p:spTgt spid="17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blog-holland-audience-participation-post-it-wall.jpg" id="200" name="Google Shape;200;p6"/>
          <p:cNvPicPr preferRelativeResize="0"/>
          <p:nvPr/>
        </p:nvPicPr>
        <p:blipFill rotWithShape="1">
          <a:blip r:embed="rId3">
            <a:alphaModFix/>
          </a:blip>
          <a:srcRect b="0" l="48012" r="0" t="0"/>
          <a:stretch/>
        </p:blipFill>
        <p:spPr>
          <a:xfrm>
            <a:off x="7765464" y="335"/>
            <a:ext cx="4426536" cy="6857331"/>
          </a:xfrm>
          <a:prstGeom prst="rect">
            <a:avLst/>
          </a:prstGeom>
          <a:noFill/>
          <a:ln>
            <a:noFill/>
          </a:ln>
        </p:spPr>
      </p:pic>
      <p:sp>
        <p:nvSpPr>
          <p:cNvPr id="201" name="Google Shape;201;p6"/>
          <p:cNvSpPr txBox="1"/>
          <p:nvPr/>
        </p:nvSpPr>
        <p:spPr>
          <a:xfrm>
            <a:off x="52158" y="217662"/>
            <a:ext cx="10625790" cy="7522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STEPS OF IDEATION</a:t>
            </a:r>
            <a:endParaRPr b="0" i="0" sz="4499" u="none" cap="none" strike="noStrike">
              <a:solidFill>
                <a:srgbClr val="9933FF"/>
              </a:solidFill>
              <a:latin typeface="Arial"/>
              <a:ea typeface="Arial"/>
              <a:cs typeface="Arial"/>
              <a:sym typeface="Arial"/>
            </a:endParaRPr>
          </a:p>
        </p:txBody>
      </p:sp>
      <p:sp>
        <p:nvSpPr>
          <p:cNvPr id="202" name="Google Shape;202;p6"/>
          <p:cNvSpPr/>
          <p:nvPr/>
        </p:nvSpPr>
        <p:spPr>
          <a:xfrm>
            <a:off x="727698" y="1487412"/>
            <a:ext cx="4733273" cy="4131882"/>
          </a:xfrm>
          <a:prstGeom prst="rect">
            <a:avLst/>
          </a:prstGeom>
          <a:noFill/>
          <a:ln>
            <a:noFill/>
          </a:ln>
        </p:spPr>
        <p:txBody>
          <a:bodyPr anchorCtr="0" anchor="t" bIns="34275" lIns="68550" spcFirstLastPara="1" rIns="68550" wrap="square" tIns="34275">
            <a:spAutoFit/>
          </a:bodyPr>
          <a:lstStyle/>
          <a:p>
            <a:pPr indent="0" lvl="0" marL="238033" marR="0" rtl="0" algn="l">
              <a:lnSpc>
                <a:spcPct val="100000"/>
              </a:lnSpc>
              <a:spcBef>
                <a:spcPts val="0"/>
              </a:spcBef>
              <a:spcAft>
                <a:spcPts val="0"/>
              </a:spcAft>
              <a:buClr>
                <a:srgbClr val="000000"/>
              </a:buClr>
              <a:buSzPts val="2400"/>
              <a:buFont typeface="Arial"/>
              <a:buNone/>
            </a:pPr>
            <a:r>
              <a:rPr b="1" i="0" lang="en-US" sz="2400" u="none" cap="none" strike="noStrike">
                <a:solidFill>
                  <a:srgbClr val="E40080"/>
                </a:solidFill>
                <a:latin typeface="Arial"/>
                <a:ea typeface="Arial"/>
                <a:cs typeface="Arial"/>
                <a:sym typeface="Arial"/>
              </a:rPr>
              <a:t>FRAME</a:t>
            </a:r>
            <a:r>
              <a:rPr b="0" i="0" lang="en-US" sz="2400" u="none" cap="none" strike="noStrike">
                <a:solidFill>
                  <a:schemeClr val="dk1"/>
                </a:solidFill>
                <a:latin typeface="Arial"/>
                <a:ea typeface="Arial"/>
                <a:cs typeface="Arial"/>
                <a:sym typeface="Arial"/>
              </a:rPr>
              <a:t> a good problem</a:t>
            </a:r>
            <a:endParaRPr b="0" i="0" sz="1400" u="none" cap="none" strike="noStrike">
              <a:solidFill>
                <a:srgbClr val="000000"/>
              </a:solidFill>
              <a:latin typeface="Arial"/>
              <a:ea typeface="Arial"/>
              <a:cs typeface="Arial"/>
              <a:sym typeface="Arial"/>
            </a:endParaRPr>
          </a:p>
          <a:p>
            <a:pPr indent="0" lvl="0" marL="238033" marR="0" rtl="0" algn="l">
              <a:lnSpc>
                <a:spcPct val="100000"/>
              </a:lnSpc>
              <a:spcBef>
                <a:spcPts val="3600"/>
              </a:spcBef>
              <a:spcAft>
                <a:spcPts val="0"/>
              </a:spcAft>
              <a:buClr>
                <a:srgbClr val="000000"/>
              </a:buClr>
              <a:buSzPts val="2400"/>
              <a:buFont typeface="Arial"/>
              <a:buNone/>
            </a:pPr>
            <a:r>
              <a:rPr b="1" i="0" lang="en-US" sz="2400" u="none" cap="none" strike="noStrike">
                <a:solidFill>
                  <a:srgbClr val="E40080"/>
                </a:solidFill>
                <a:latin typeface="Arial"/>
                <a:ea typeface="Arial"/>
                <a:cs typeface="Arial"/>
                <a:sym typeface="Arial"/>
              </a:rPr>
              <a:t>WARM UP</a:t>
            </a:r>
            <a:endParaRPr b="0" i="0" sz="1400" u="none" cap="none" strike="noStrike">
              <a:solidFill>
                <a:srgbClr val="000000"/>
              </a:solidFill>
              <a:latin typeface="Arial"/>
              <a:ea typeface="Arial"/>
              <a:cs typeface="Arial"/>
              <a:sym typeface="Arial"/>
            </a:endParaRPr>
          </a:p>
          <a:p>
            <a:pPr indent="0" lvl="0" marL="238033" marR="0" rtl="0" algn="l">
              <a:lnSpc>
                <a:spcPct val="100000"/>
              </a:lnSpc>
              <a:spcBef>
                <a:spcPts val="3600"/>
              </a:spcBef>
              <a:spcAft>
                <a:spcPts val="0"/>
              </a:spcAft>
              <a:buClr>
                <a:srgbClr val="000000"/>
              </a:buClr>
              <a:buSzPts val="2400"/>
              <a:buFont typeface="Arial"/>
              <a:buNone/>
            </a:pPr>
            <a:r>
              <a:rPr b="1" i="0" lang="en-US" sz="2400" u="none" cap="none" strike="noStrike">
                <a:solidFill>
                  <a:srgbClr val="E40080"/>
                </a:solidFill>
                <a:latin typeface="Arial"/>
                <a:ea typeface="Arial"/>
                <a:cs typeface="Arial"/>
                <a:sym typeface="Arial"/>
              </a:rPr>
              <a:t>BRAINSTORM </a:t>
            </a:r>
            <a:r>
              <a:rPr b="0" i="0" lang="en-US" sz="2400" u="none" cap="none" strike="noStrike">
                <a:solidFill>
                  <a:schemeClr val="dk1"/>
                </a:solidFill>
                <a:latin typeface="Arial"/>
                <a:ea typeface="Arial"/>
                <a:cs typeface="Arial"/>
                <a:sym typeface="Arial"/>
              </a:rPr>
              <a:t>lots of ideas</a:t>
            </a:r>
            <a:endParaRPr b="1" i="0" sz="2400" u="none" cap="none" strike="noStrike">
              <a:solidFill>
                <a:srgbClr val="FF0000"/>
              </a:solidFill>
              <a:latin typeface="Arial"/>
              <a:ea typeface="Arial"/>
              <a:cs typeface="Arial"/>
              <a:sym typeface="Arial"/>
            </a:endParaRPr>
          </a:p>
          <a:p>
            <a:pPr indent="0" lvl="0" marL="238033" marR="0" rtl="0" algn="l">
              <a:lnSpc>
                <a:spcPct val="100000"/>
              </a:lnSpc>
              <a:spcBef>
                <a:spcPts val="3600"/>
              </a:spcBef>
              <a:spcAft>
                <a:spcPts val="0"/>
              </a:spcAft>
              <a:buClr>
                <a:srgbClr val="000000"/>
              </a:buClr>
              <a:buSzPts val="2400"/>
              <a:buFont typeface="Arial"/>
              <a:buNone/>
            </a:pPr>
            <a:r>
              <a:rPr b="1" i="0" lang="en-US" sz="2400" u="none" cap="none" strike="noStrike">
                <a:solidFill>
                  <a:srgbClr val="E40080"/>
                </a:solidFill>
                <a:latin typeface="Arial"/>
                <a:ea typeface="Arial"/>
                <a:cs typeface="Arial"/>
                <a:sym typeface="Arial"/>
              </a:rPr>
              <a:t>SELECT</a:t>
            </a:r>
            <a:r>
              <a:rPr b="0" i="0" lang="en-US" sz="2400" u="none" cap="none" strike="noStrike">
                <a:solidFill>
                  <a:schemeClr val="dk1"/>
                </a:solidFill>
                <a:latin typeface="Arial"/>
                <a:ea typeface="Arial"/>
                <a:cs typeface="Arial"/>
                <a:sym typeface="Arial"/>
              </a:rPr>
              <a:t> ideas based on a specific criteria</a:t>
            </a:r>
            <a:endParaRPr b="0" i="0" sz="1400" u="none" cap="none" strike="noStrike">
              <a:solidFill>
                <a:srgbClr val="000000"/>
              </a:solidFill>
              <a:latin typeface="Arial"/>
              <a:ea typeface="Arial"/>
              <a:cs typeface="Arial"/>
              <a:sym typeface="Arial"/>
            </a:endParaRPr>
          </a:p>
          <a:p>
            <a:pPr indent="0" lvl="0" marL="238033" marR="0" rtl="0" algn="l">
              <a:lnSpc>
                <a:spcPct val="100000"/>
              </a:lnSpc>
              <a:spcBef>
                <a:spcPts val="3600"/>
              </a:spcBef>
              <a:spcAft>
                <a:spcPts val="0"/>
              </a:spcAft>
              <a:buClr>
                <a:srgbClr val="000000"/>
              </a:buClr>
              <a:buSzPts val="2400"/>
              <a:buFont typeface="Arial"/>
              <a:buNone/>
            </a:pPr>
            <a:r>
              <a:rPr b="1" i="0" lang="en-US" sz="2400" u="none" cap="none" strike="noStrike">
                <a:solidFill>
                  <a:srgbClr val="E40080"/>
                </a:solidFill>
                <a:latin typeface="Arial"/>
                <a:ea typeface="Arial"/>
                <a:cs typeface="Arial"/>
                <a:sym typeface="Arial"/>
              </a:rPr>
              <a:t>EXTRACT INSIGHTS </a:t>
            </a:r>
            <a:r>
              <a:rPr b="0" i="0" lang="en-US" sz="2400" u="none" cap="none" strike="noStrike">
                <a:solidFill>
                  <a:schemeClr val="dk1"/>
                </a:solidFill>
                <a:latin typeface="Arial"/>
                <a:ea typeface="Arial"/>
                <a:cs typeface="Arial"/>
                <a:sym typeface="Arial"/>
              </a:rPr>
              <a:t>for Pitch</a:t>
            </a:r>
            <a:endParaRPr b="0" i="0" sz="1400" u="none" cap="none" strike="noStrike">
              <a:solidFill>
                <a:srgbClr val="000000"/>
              </a:solidFill>
              <a:latin typeface="Arial"/>
              <a:ea typeface="Arial"/>
              <a:cs typeface="Arial"/>
              <a:sym typeface="Arial"/>
            </a:endParaRPr>
          </a:p>
        </p:txBody>
      </p:sp>
      <p:sp>
        <p:nvSpPr>
          <p:cNvPr id="203" name="Google Shape;203;p6"/>
          <p:cNvSpPr/>
          <p:nvPr/>
        </p:nvSpPr>
        <p:spPr>
          <a:xfrm>
            <a:off x="52158" y="3109443"/>
            <a:ext cx="1262388" cy="530896"/>
          </a:xfrm>
          <a:prstGeom prst="rect">
            <a:avLst/>
          </a:prstGeom>
          <a:noFill/>
          <a:ln>
            <a:noFill/>
          </a:ln>
        </p:spPr>
        <p:txBody>
          <a:bodyPr anchorCtr="0" anchor="t" bIns="34275" lIns="68550" spcFirstLastPara="1" rIns="68550" wrap="square" tIns="34275">
            <a:spAutoFit/>
          </a:bodyPr>
          <a:lstStyle/>
          <a:p>
            <a:pPr indent="0" lvl="0" marL="238033" marR="0" rtl="0" algn="l">
              <a:lnSpc>
                <a:spcPct val="100000"/>
              </a:lnSpc>
              <a:spcBef>
                <a:spcPts val="0"/>
              </a:spcBef>
              <a:spcAft>
                <a:spcPts val="0"/>
              </a:spcAft>
              <a:buClr>
                <a:srgbClr val="000000"/>
              </a:buClr>
              <a:buSzPts val="3000"/>
              <a:buFont typeface="Arial"/>
              <a:buNone/>
            </a:pPr>
            <a:r>
              <a:rPr b="0" i="0" lang="en-US" sz="3000" u="none" cap="none" strike="noStrike">
                <a:solidFill>
                  <a:schemeClr val="dk1"/>
                </a:solidFill>
                <a:latin typeface="Arial"/>
                <a:ea typeface="Arial"/>
                <a:cs typeface="Arial"/>
                <a:sym typeface="Arial"/>
              </a:rPr>
              <a:t>3. </a:t>
            </a:r>
            <a:r>
              <a:rPr b="1" i="0" lang="en-US" sz="1350" u="none" cap="none" strike="noStrike">
                <a:solidFill>
                  <a:srgbClr val="E40080"/>
                </a:solidFill>
                <a:latin typeface="Arial"/>
                <a:ea typeface="Arial"/>
                <a:cs typeface="Arial"/>
                <a:sym typeface="Arial"/>
              </a:rPr>
              <a:t>  </a:t>
            </a:r>
            <a:endParaRPr b="0" i="0" sz="3000" u="none" cap="none" strike="noStrike">
              <a:solidFill>
                <a:schemeClr val="dk1"/>
              </a:solidFill>
              <a:latin typeface="Arial"/>
              <a:ea typeface="Arial"/>
              <a:cs typeface="Arial"/>
              <a:sym typeface="Arial"/>
            </a:endParaRPr>
          </a:p>
        </p:txBody>
      </p:sp>
      <p:sp>
        <p:nvSpPr>
          <p:cNvPr id="204" name="Google Shape;204;p6"/>
          <p:cNvSpPr/>
          <p:nvPr/>
        </p:nvSpPr>
        <p:spPr>
          <a:xfrm>
            <a:off x="134974" y="1415331"/>
            <a:ext cx="1262388" cy="530896"/>
          </a:xfrm>
          <a:prstGeom prst="rect">
            <a:avLst/>
          </a:prstGeom>
          <a:noFill/>
          <a:ln>
            <a:noFill/>
          </a:ln>
        </p:spPr>
        <p:txBody>
          <a:bodyPr anchorCtr="0" anchor="t" bIns="34275" lIns="68550" spcFirstLastPara="1" rIns="68550" wrap="square" tIns="34275">
            <a:spAutoFit/>
          </a:bodyPr>
          <a:lstStyle/>
          <a:p>
            <a:pPr indent="0" lvl="0" marL="238033" marR="0" rtl="0" algn="l">
              <a:lnSpc>
                <a:spcPct val="100000"/>
              </a:lnSpc>
              <a:spcBef>
                <a:spcPts val="0"/>
              </a:spcBef>
              <a:spcAft>
                <a:spcPts val="0"/>
              </a:spcAft>
              <a:buClr>
                <a:srgbClr val="000000"/>
              </a:buClr>
              <a:buSzPts val="3000"/>
              <a:buFont typeface="Arial"/>
              <a:buNone/>
            </a:pPr>
            <a:r>
              <a:rPr b="0" i="0" lang="en-US" sz="3000" u="none" cap="none" strike="noStrike">
                <a:solidFill>
                  <a:schemeClr val="dk1"/>
                </a:solidFill>
                <a:latin typeface="Arial"/>
                <a:ea typeface="Arial"/>
                <a:cs typeface="Arial"/>
                <a:sym typeface="Arial"/>
              </a:rPr>
              <a:t>1. </a:t>
            </a:r>
            <a:r>
              <a:rPr b="1" i="0" lang="en-US" sz="1350" u="none" cap="none" strike="noStrike">
                <a:solidFill>
                  <a:srgbClr val="E40080"/>
                </a:solidFill>
                <a:latin typeface="Arial"/>
                <a:ea typeface="Arial"/>
                <a:cs typeface="Arial"/>
                <a:sym typeface="Arial"/>
              </a:rPr>
              <a:t>  </a:t>
            </a:r>
            <a:endParaRPr b="0" i="0" sz="3000" u="none" cap="none" strike="noStrike">
              <a:solidFill>
                <a:schemeClr val="dk1"/>
              </a:solidFill>
              <a:latin typeface="Arial"/>
              <a:ea typeface="Arial"/>
              <a:cs typeface="Arial"/>
              <a:sym typeface="Arial"/>
            </a:endParaRPr>
          </a:p>
        </p:txBody>
      </p:sp>
      <p:sp>
        <p:nvSpPr>
          <p:cNvPr id="205" name="Google Shape;205;p6"/>
          <p:cNvSpPr/>
          <p:nvPr/>
        </p:nvSpPr>
        <p:spPr>
          <a:xfrm>
            <a:off x="52158" y="3937779"/>
            <a:ext cx="1262388" cy="530896"/>
          </a:xfrm>
          <a:prstGeom prst="rect">
            <a:avLst/>
          </a:prstGeom>
          <a:noFill/>
          <a:ln>
            <a:noFill/>
          </a:ln>
        </p:spPr>
        <p:txBody>
          <a:bodyPr anchorCtr="0" anchor="t" bIns="34275" lIns="68550" spcFirstLastPara="1" rIns="68550" wrap="square" tIns="34275">
            <a:spAutoFit/>
          </a:bodyPr>
          <a:lstStyle/>
          <a:p>
            <a:pPr indent="0" lvl="0" marL="238033" marR="0" rtl="0" algn="l">
              <a:lnSpc>
                <a:spcPct val="100000"/>
              </a:lnSpc>
              <a:spcBef>
                <a:spcPts val="0"/>
              </a:spcBef>
              <a:spcAft>
                <a:spcPts val="0"/>
              </a:spcAft>
              <a:buClr>
                <a:srgbClr val="000000"/>
              </a:buClr>
              <a:buSzPts val="3000"/>
              <a:buFont typeface="Arial"/>
              <a:buNone/>
            </a:pPr>
            <a:r>
              <a:rPr b="0" i="0" lang="en-US" sz="3000" u="none" cap="none" strike="noStrike">
                <a:solidFill>
                  <a:schemeClr val="dk1"/>
                </a:solidFill>
                <a:latin typeface="Arial"/>
                <a:ea typeface="Arial"/>
                <a:cs typeface="Arial"/>
                <a:sym typeface="Arial"/>
              </a:rPr>
              <a:t>4. </a:t>
            </a:r>
            <a:r>
              <a:rPr b="1" i="0" lang="en-US" sz="1350" u="none" cap="none" strike="noStrike">
                <a:solidFill>
                  <a:srgbClr val="E40080"/>
                </a:solidFill>
                <a:latin typeface="Arial"/>
                <a:ea typeface="Arial"/>
                <a:cs typeface="Arial"/>
                <a:sym typeface="Arial"/>
              </a:rPr>
              <a:t>  </a:t>
            </a:r>
            <a:endParaRPr b="0" i="0" sz="3000" u="none" cap="none" strike="noStrike">
              <a:solidFill>
                <a:schemeClr val="dk1"/>
              </a:solidFill>
              <a:latin typeface="Arial"/>
              <a:ea typeface="Arial"/>
              <a:cs typeface="Arial"/>
              <a:sym typeface="Arial"/>
            </a:endParaRPr>
          </a:p>
        </p:txBody>
      </p:sp>
      <p:sp>
        <p:nvSpPr>
          <p:cNvPr id="206" name="Google Shape;206;p6"/>
          <p:cNvSpPr/>
          <p:nvPr/>
        </p:nvSpPr>
        <p:spPr>
          <a:xfrm>
            <a:off x="96504" y="2281107"/>
            <a:ext cx="1262388" cy="530896"/>
          </a:xfrm>
          <a:prstGeom prst="rect">
            <a:avLst/>
          </a:prstGeom>
          <a:noFill/>
          <a:ln>
            <a:noFill/>
          </a:ln>
        </p:spPr>
        <p:txBody>
          <a:bodyPr anchorCtr="0" anchor="t" bIns="34275" lIns="68550" spcFirstLastPara="1" rIns="68550" wrap="square" tIns="34275">
            <a:spAutoFit/>
          </a:bodyPr>
          <a:lstStyle/>
          <a:p>
            <a:pPr indent="0" lvl="0" marL="238033" marR="0" rtl="0" algn="l">
              <a:lnSpc>
                <a:spcPct val="100000"/>
              </a:lnSpc>
              <a:spcBef>
                <a:spcPts val="0"/>
              </a:spcBef>
              <a:spcAft>
                <a:spcPts val="0"/>
              </a:spcAft>
              <a:buClr>
                <a:srgbClr val="000000"/>
              </a:buClr>
              <a:buSzPts val="3000"/>
              <a:buFont typeface="Arial"/>
              <a:buNone/>
            </a:pPr>
            <a:r>
              <a:rPr b="0" i="0" lang="en-US" sz="3000" u="none" cap="none" strike="noStrike">
                <a:solidFill>
                  <a:schemeClr val="dk1"/>
                </a:solidFill>
                <a:latin typeface="Arial"/>
                <a:ea typeface="Arial"/>
                <a:cs typeface="Arial"/>
                <a:sym typeface="Arial"/>
              </a:rPr>
              <a:t>2. </a:t>
            </a:r>
            <a:r>
              <a:rPr b="1" i="0" lang="en-US" sz="1350" u="none" cap="none" strike="noStrike">
                <a:solidFill>
                  <a:srgbClr val="E40080"/>
                </a:solidFill>
                <a:latin typeface="Arial"/>
                <a:ea typeface="Arial"/>
                <a:cs typeface="Arial"/>
                <a:sym typeface="Arial"/>
              </a:rPr>
              <a:t>  </a:t>
            </a:r>
            <a:endParaRPr b="0" i="0" sz="3000" u="none" cap="none" strike="noStrike">
              <a:solidFill>
                <a:schemeClr val="dk1"/>
              </a:solidFill>
              <a:latin typeface="Arial"/>
              <a:ea typeface="Arial"/>
              <a:cs typeface="Arial"/>
              <a:sym typeface="Arial"/>
            </a:endParaRPr>
          </a:p>
        </p:txBody>
      </p:sp>
      <p:sp>
        <p:nvSpPr>
          <p:cNvPr id="207" name="Google Shape;207;p6"/>
          <p:cNvSpPr/>
          <p:nvPr/>
        </p:nvSpPr>
        <p:spPr>
          <a:xfrm>
            <a:off x="52158" y="5088398"/>
            <a:ext cx="1262388" cy="530896"/>
          </a:xfrm>
          <a:prstGeom prst="rect">
            <a:avLst/>
          </a:prstGeom>
          <a:noFill/>
          <a:ln>
            <a:noFill/>
          </a:ln>
        </p:spPr>
        <p:txBody>
          <a:bodyPr anchorCtr="0" anchor="t" bIns="34275" lIns="68550" spcFirstLastPara="1" rIns="68550" wrap="square" tIns="34275">
            <a:spAutoFit/>
          </a:bodyPr>
          <a:lstStyle/>
          <a:p>
            <a:pPr indent="0" lvl="0" marL="238033" marR="0" rtl="0" algn="l">
              <a:lnSpc>
                <a:spcPct val="100000"/>
              </a:lnSpc>
              <a:spcBef>
                <a:spcPts val="0"/>
              </a:spcBef>
              <a:spcAft>
                <a:spcPts val="0"/>
              </a:spcAft>
              <a:buClr>
                <a:srgbClr val="000000"/>
              </a:buClr>
              <a:buSzPts val="3000"/>
              <a:buFont typeface="Arial"/>
              <a:buNone/>
            </a:pPr>
            <a:r>
              <a:rPr b="0" i="0" lang="en-US" sz="3000" u="none" cap="none" strike="noStrike">
                <a:solidFill>
                  <a:schemeClr val="dk1"/>
                </a:solidFill>
                <a:latin typeface="Arial"/>
                <a:ea typeface="Arial"/>
                <a:cs typeface="Arial"/>
                <a:sym typeface="Arial"/>
              </a:rPr>
              <a:t>5. </a:t>
            </a:r>
            <a:r>
              <a:rPr b="1" i="0" lang="en-US" sz="1350" u="none" cap="none" strike="noStrike">
                <a:solidFill>
                  <a:srgbClr val="E40080"/>
                </a:solidFill>
                <a:latin typeface="Arial"/>
                <a:ea typeface="Arial"/>
                <a:cs typeface="Arial"/>
                <a:sym typeface="Arial"/>
              </a:rPr>
              <a:t>  </a:t>
            </a:r>
            <a:endParaRPr b="0" i="0" sz="3000" u="none" cap="none" strike="noStrike">
              <a:solidFill>
                <a:schemeClr val="dk1"/>
              </a:solidFill>
              <a:latin typeface="Arial"/>
              <a:ea typeface="Arial"/>
              <a:cs typeface="Arial"/>
              <a:sym typeface="Arial"/>
            </a:endParaRPr>
          </a:p>
        </p:txBody>
      </p:sp>
      <p:pic>
        <p:nvPicPr>
          <p:cNvPr id="208" name="Google Shape;208;p6"/>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09" name="Google Shape;209;p6"/>
          <p:cNvPicPr preferRelativeResize="0"/>
          <p:nvPr/>
        </p:nvPicPr>
        <p:blipFill>
          <a:blip r:embed="rId5">
            <a:alphaModFix/>
          </a:blip>
          <a:stretch>
            <a:fillRect/>
          </a:stretch>
        </p:blipFill>
        <p:spPr>
          <a:xfrm>
            <a:off x="6274675" y="322325"/>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
                                        <p:tgtEl>
                                          <p:spTgt spid="2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7"/>
          <p:cNvSpPr txBox="1"/>
          <p:nvPr>
            <p:ph type="title"/>
          </p:nvPr>
        </p:nvSpPr>
        <p:spPr>
          <a:xfrm>
            <a:off x="237067" y="240772"/>
            <a:ext cx="10972800" cy="1143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400"/>
              <a:buNone/>
            </a:pPr>
            <a:r>
              <a:rPr lang="en-US"/>
              <a:t>Warm Up!</a:t>
            </a:r>
            <a:endParaRPr/>
          </a:p>
        </p:txBody>
      </p:sp>
      <p:pic>
        <p:nvPicPr>
          <p:cNvPr id="216" name="Google Shape;216;p7"/>
          <p:cNvPicPr preferRelativeResize="0"/>
          <p:nvPr/>
        </p:nvPicPr>
        <p:blipFill rotWithShape="1">
          <a:blip r:embed="rId3">
            <a:alphaModFix/>
          </a:blip>
          <a:srcRect b="0" l="0" r="0" t="0"/>
          <a:stretch/>
        </p:blipFill>
        <p:spPr>
          <a:xfrm>
            <a:off x="3326190" y="533400"/>
            <a:ext cx="5878286" cy="6172200"/>
          </a:xfrm>
          <a:prstGeom prst="rect">
            <a:avLst/>
          </a:prstGeom>
          <a:noFill/>
          <a:ln>
            <a:noFill/>
          </a:ln>
        </p:spPr>
      </p:pic>
      <p:pic>
        <p:nvPicPr>
          <p:cNvPr id="217" name="Google Shape;217;p7"/>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18" name="Google Shape;218;p7"/>
          <p:cNvPicPr preferRelativeResize="0"/>
          <p:nvPr/>
        </p:nvPicPr>
        <p:blipFill>
          <a:blip r:embed="rId5">
            <a:alphaModFix/>
          </a:blip>
          <a:stretch>
            <a:fillRect/>
          </a:stretch>
        </p:blipFill>
        <p:spPr>
          <a:xfrm>
            <a:off x="10074275" y="540813"/>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 name="Shape 223"/>
        <p:cNvGrpSpPr/>
        <p:nvPr/>
      </p:nvGrpSpPr>
      <p:grpSpPr>
        <a:xfrm>
          <a:off x="0" y="0"/>
          <a:ext cx="0" cy="0"/>
          <a:chOff x="0" y="0"/>
          <a:chExt cx="0" cy="0"/>
        </a:xfrm>
      </p:grpSpPr>
      <p:sp>
        <p:nvSpPr>
          <p:cNvPr id="224" name="Google Shape;224;p8"/>
          <p:cNvSpPr txBox="1"/>
          <p:nvPr/>
        </p:nvSpPr>
        <p:spPr>
          <a:xfrm>
            <a:off x="634000" y="484632"/>
            <a:ext cx="7495874" cy="160934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800"/>
              <a:buFont typeface="Georgia"/>
              <a:buNone/>
            </a:pPr>
            <a:r>
              <a:rPr b="1" i="0" lang="en-US" sz="4800" u="none" cap="none" strike="noStrike">
                <a:solidFill>
                  <a:srgbClr val="000000"/>
                </a:solidFill>
                <a:latin typeface="Georgia"/>
                <a:ea typeface="Georgia"/>
                <a:cs typeface="Georgia"/>
                <a:sym typeface="Georgia"/>
              </a:rPr>
              <a:t>Rules for Brainstorming</a:t>
            </a:r>
            <a:endParaRPr b="0" i="0" sz="1400" u="none" cap="none" strike="noStrike">
              <a:solidFill>
                <a:srgbClr val="000000"/>
              </a:solidFill>
              <a:latin typeface="Arial"/>
              <a:ea typeface="Arial"/>
              <a:cs typeface="Arial"/>
              <a:sym typeface="Arial"/>
            </a:endParaRPr>
          </a:p>
        </p:txBody>
      </p:sp>
      <p:sp>
        <p:nvSpPr>
          <p:cNvPr id="225" name="Google Shape;225;p8"/>
          <p:cNvSpPr/>
          <p:nvPr/>
        </p:nvSpPr>
        <p:spPr>
          <a:xfrm>
            <a:off x="634000" y="2121408"/>
            <a:ext cx="6671869" cy="4050792"/>
          </a:xfrm>
          <a:prstGeom prst="rect">
            <a:avLst/>
          </a:prstGeom>
          <a:noFill/>
          <a:ln>
            <a:noFill/>
          </a:ln>
        </p:spPr>
        <p:txBody>
          <a:bodyPr anchorCtr="0" anchor="t" bIns="45700" lIns="91425" spcFirstLastPara="1" rIns="91425" wrap="square" tIns="45700">
            <a:normAutofit/>
          </a:bodyPr>
          <a:lstStyle/>
          <a:p>
            <a:pPr indent="129540" lvl="0" marL="0" marR="0" rtl="0" algn="l">
              <a:lnSpc>
                <a:spcPct val="90000"/>
              </a:lnSpc>
              <a:spcBef>
                <a:spcPts val="0"/>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90000"/>
              </a:lnSpc>
              <a:spcBef>
                <a:spcPts val="134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	Defer judgment.	</a:t>
            </a:r>
            <a:endParaRPr b="0" i="0" sz="1400" u="none" cap="none" strike="noStrike">
              <a:solidFill>
                <a:srgbClr val="000000"/>
              </a:solidFill>
              <a:latin typeface="Arial"/>
              <a:ea typeface="Arial"/>
              <a:cs typeface="Arial"/>
              <a:sym typeface="Arial"/>
            </a:endParaRPr>
          </a:p>
          <a:p>
            <a:pPr indent="-129540" lvl="0" marL="0" marR="0" rtl="0" algn="l">
              <a:lnSpc>
                <a:spcPct val="90000"/>
              </a:lnSpc>
              <a:spcBef>
                <a:spcPts val="134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	One idea at a time. </a:t>
            </a:r>
            <a:endParaRPr b="0" i="0" sz="1400" u="none" cap="none" strike="noStrike">
              <a:solidFill>
                <a:srgbClr val="000000"/>
              </a:solidFill>
              <a:latin typeface="Arial"/>
              <a:ea typeface="Arial"/>
              <a:cs typeface="Arial"/>
              <a:sym typeface="Arial"/>
            </a:endParaRPr>
          </a:p>
          <a:p>
            <a:pPr indent="-129540" lvl="0" marL="0" marR="0" rtl="0" algn="l">
              <a:lnSpc>
                <a:spcPct val="90000"/>
              </a:lnSpc>
              <a:spcBef>
                <a:spcPts val="134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	Go for volume.</a:t>
            </a:r>
            <a:endParaRPr b="0" i="0" sz="1400" u="none" cap="none" strike="noStrike">
              <a:solidFill>
                <a:srgbClr val="000000"/>
              </a:solidFill>
              <a:latin typeface="Arial"/>
              <a:ea typeface="Arial"/>
              <a:cs typeface="Arial"/>
              <a:sym typeface="Arial"/>
            </a:endParaRPr>
          </a:p>
          <a:p>
            <a:pPr indent="-129540" lvl="0" marL="0" marR="0" rtl="0" algn="l">
              <a:lnSpc>
                <a:spcPct val="90000"/>
              </a:lnSpc>
              <a:spcBef>
                <a:spcPts val="134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	Build on the ideas of others.</a:t>
            </a:r>
            <a:endParaRPr b="0" i="0" sz="1400" u="none" cap="none" strike="noStrike">
              <a:solidFill>
                <a:srgbClr val="000000"/>
              </a:solidFill>
              <a:latin typeface="Arial"/>
              <a:ea typeface="Arial"/>
              <a:cs typeface="Arial"/>
              <a:sym typeface="Arial"/>
            </a:endParaRPr>
          </a:p>
          <a:p>
            <a:pPr indent="-129540" lvl="0" marL="0" marR="0" rtl="0" algn="l">
              <a:lnSpc>
                <a:spcPct val="90000"/>
              </a:lnSpc>
              <a:spcBef>
                <a:spcPts val="1349"/>
              </a:spcBef>
              <a:spcAft>
                <a:spcPts val="0"/>
              </a:spcAft>
              <a:buClr>
                <a:srgbClr val="548BB7"/>
              </a:buClr>
              <a:buSzPts val="2040"/>
              <a:buFont typeface="Noto Sans Symbols"/>
              <a:buChar char="▪"/>
            </a:pPr>
            <a:r>
              <a:rPr b="0" i="0" lang="en-US" sz="2400" u="none" cap="none" strike="noStrike">
                <a:solidFill>
                  <a:schemeClr val="dk1"/>
                </a:solidFill>
                <a:latin typeface="Trebuchet MS"/>
                <a:ea typeface="Trebuchet MS"/>
                <a:cs typeface="Trebuchet MS"/>
                <a:sym typeface="Trebuchet MS"/>
              </a:rPr>
              <a:t> 	Encourage wild ideas (Yes, And…!)</a:t>
            </a:r>
            <a:endParaRPr b="0" i="0" sz="1400" u="none" cap="none" strike="noStrike">
              <a:solidFill>
                <a:srgbClr val="000000"/>
              </a:solidFill>
              <a:latin typeface="Arial"/>
              <a:ea typeface="Arial"/>
              <a:cs typeface="Arial"/>
              <a:sym typeface="Arial"/>
            </a:endParaRPr>
          </a:p>
          <a:p>
            <a:pPr indent="-53340" lvl="1" marL="274320" marR="0" rtl="0" algn="l">
              <a:lnSpc>
                <a:spcPct val="90000"/>
              </a:lnSpc>
              <a:spcBef>
                <a:spcPts val="134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90000"/>
              </a:lnSpc>
              <a:spcBef>
                <a:spcPts val="89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90000"/>
              </a:lnSpc>
              <a:spcBef>
                <a:spcPts val="89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a:p>
            <a:pPr indent="129540" lvl="0" marL="0" marR="0" rtl="0" algn="l">
              <a:lnSpc>
                <a:spcPct val="90000"/>
              </a:lnSpc>
              <a:spcBef>
                <a:spcPts val="899"/>
              </a:spcBef>
              <a:spcAft>
                <a:spcPts val="0"/>
              </a:spcAft>
              <a:buClr>
                <a:srgbClr val="548BB7"/>
              </a:buClr>
              <a:buSzPts val="2040"/>
              <a:buFont typeface="Noto Sans Symbols"/>
              <a:buNone/>
            </a:pPr>
            <a:r>
              <a:t/>
            </a:r>
            <a:endParaRPr b="0" i="0" sz="2400" u="none" cap="none" strike="noStrike">
              <a:solidFill>
                <a:schemeClr val="dk1"/>
              </a:solidFill>
              <a:latin typeface="Trebuchet MS"/>
              <a:ea typeface="Trebuchet MS"/>
              <a:cs typeface="Trebuchet MS"/>
              <a:sym typeface="Trebuchet MS"/>
            </a:endParaRPr>
          </a:p>
        </p:txBody>
      </p:sp>
      <p:pic>
        <p:nvPicPr>
          <p:cNvPr id="226" name="Google Shape;226;p8"/>
          <p:cNvPicPr preferRelativeResize="0"/>
          <p:nvPr/>
        </p:nvPicPr>
        <p:blipFill rotWithShape="1">
          <a:blip r:embed="rId3">
            <a:alphaModFix/>
          </a:blip>
          <a:srcRect b="13452" l="0" r="-1" t="11141"/>
          <a:stretch/>
        </p:blipFill>
        <p:spPr>
          <a:xfrm>
            <a:off x="8129874" y="3846733"/>
            <a:ext cx="2478136" cy="1854271"/>
          </a:xfrm>
          <a:prstGeom prst="rect">
            <a:avLst/>
          </a:prstGeom>
          <a:noFill/>
          <a:ln>
            <a:noFill/>
          </a:ln>
        </p:spPr>
      </p:pic>
      <p:pic>
        <p:nvPicPr>
          <p:cNvPr id="227" name="Google Shape;227;p8"/>
          <p:cNvPicPr preferRelativeResize="0"/>
          <p:nvPr/>
        </p:nvPicPr>
        <p:blipFill rotWithShape="1">
          <a:blip r:embed="rId4">
            <a:alphaModFix/>
          </a:blip>
          <a:srcRect b="-1" l="14261" r="13675" t="0"/>
          <a:stretch/>
        </p:blipFill>
        <p:spPr>
          <a:xfrm>
            <a:off x="7793715" y="484632"/>
            <a:ext cx="3112997" cy="2329308"/>
          </a:xfrm>
          <a:prstGeom prst="rect">
            <a:avLst/>
          </a:prstGeom>
          <a:noFill/>
          <a:ln>
            <a:noFill/>
          </a:ln>
        </p:spPr>
      </p:pic>
      <p:pic>
        <p:nvPicPr>
          <p:cNvPr id="228" name="Google Shape;228;p8"/>
          <p:cNvPicPr preferRelativeResize="0"/>
          <p:nvPr/>
        </p:nvPicPr>
        <p:blipFill rotWithShape="1">
          <a:blip r:embed="rId5">
            <a:alphaModFix/>
          </a:blip>
          <a:srcRect b="0" l="0" r="0" t="0"/>
          <a:stretch/>
        </p:blipFill>
        <p:spPr>
          <a:xfrm>
            <a:off x="11226800" y="5892800"/>
            <a:ext cx="812800" cy="812800"/>
          </a:xfrm>
          <a:prstGeom prst="rect">
            <a:avLst/>
          </a:prstGeom>
          <a:noFill/>
          <a:ln>
            <a:noFill/>
          </a:ln>
        </p:spPr>
      </p:pic>
      <p:pic>
        <p:nvPicPr>
          <p:cNvPr id="229" name="Google Shape;229;p8"/>
          <p:cNvPicPr preferRelativeResize="0"/>
          <p:nvPr/>
        </p:nvPicPr>
        <p:blipFill>
          <a:blip r:embed="rId6">
            <a:alphaModFix/>
          </a:blip>
          <a:stretch>
            <a:fillRect/>
          </a:stretch>
        </p:blipFill>
        <p:spPr>
          <a:xfrm>
            <a:off x="10608000" y="375750"/>
            <a:ext cx="1152525" cy="542925"/>
          </a:xfrm>
          <a:prstGeom prst="rect">
            <a:avLst/>
          </a:prstGeom>
          <a:noFill/>
          <a:ln>
            <a:noFill/>
          </a:ln>
        </p:spPr>
      </p:pic>
    </p:spTree>
  </p:cSld>
  <p:clrMapOvr>
    <a:masterClrMapping/>
  </p:clrMapOvr>
  <p:transition advTm="58059" p14:dur="100">
    <p:c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txBox="1"/>
          <p:nvPr/>
        </p:nvSpPr>
        <p:spPr>
          <a:xfrm>
            <a:off x="657130" y="503891"/>
            <a:ext cx="10972998" cy="7523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4499"/>
              <a:buFont typeface="Arial"/>
              <a:buNone/>
            </a:pPr>
            <a:r>
              <a:t/>
            </a:r>
            <a:endParaRPr b="0" i="0" sz="4499" u="none" cap="none" strike="noStrike">
              <a:solidFill>
                <a:srgbClr val="9933FF"/>
              </a:solidFill>
              <a:latin typeface="Arial"/>
              <a:ea typeface="Arial"/>
              <a:cs typeface="Arial"/>
              <a:sym typeface="Arial"/>
            </a:endParaRPr>
          </a:p>
        </p:txBody>
      </p:sp>
      <p:sp>
        <p:nvSpPr>
          <p:cNvPr id="236" name="Google Shape;236;p9"/>
          <p:cNvSpPr/>
          <p:nvPr/>
        </p:nvSpPr>
        <p:spPr>
          <a:xfrm>
            <a:off x="289249" y="2059915"/>
            <a:ext cx="4991878" cy="4101123"/>
          </a:xfrm>
          <a:prstGeom prst="rect">
            <a:avLst/>
          </a:prstGeom>
          <a:noFill/>
          <a:ln>
            <a:noFill/>
          </a:ln>
        </p:spPr>
        <p:txBody>
          <a:bodyPr anchorCtr="0" anchor="t" bIns="0" lIns="0" spcFirstLastPara="1" rIns="0" wrap="square" tIns="0">
            <a:spAutoFit/>
          </a:bodyPr>
          <a:lstStyle/>
          <a:p>
            <a:pPr indent="-342900" lvl="0" marL="342900" marR="0" rtl="0" algn="l">
              <a:lnSpc>
                <a:spcPct val="100000"/>
              </a:lnSpc>
              <a:spcBef>
                <a:spcPts val="0"/>
              </a:spcBef>
              <a:spcAft>
                <a:spcPts val="0"/>
              </a:spcAft>
              <a:buClr>
                <a:schemeClr val="dk1"/>
              </a:buClr>
              <a:buSzPts val="2750"/>
              <a:buFont typeface="Arial"/>
              <a:buChar char="•"/>
            </a:pPr>
            <a:r>
              <a:rPr b="0" i="0" lang="en-US" sz="2200" u="none" cap="none" strike="noStrike">
                <a:solidFill>
                  <a:schemeClr val="dk1"/>
                </a:solidFill>
                <a:latin typeface="Arial"/>
                <a:ea typeface="Arial"/>
                <a:cs typeface="Arial"/>
                <a:sym typeface="Arial"/>
              </a:rPr>
              <a:t>Return to teams of 4</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2699"/>
              </a:spcBef>
              <a:spcAft>
                <a:spcPts val="0"/>
              </a:spcAft>
              <a:buClr>
                <a:schemeClr val="dk1"/>
              </a:buClr>
              <a:buSzPts val="2750"/>
              <a:buFont typeface="Arial"/>
              <a:buChar char="•"/>
            </a:pPr>
            <a:r>
              <a:rPr b="0" i="0" lang="en-US" sz="2200" u="none" cap="none" strike="noStrike">
                <a:solidFill>
                  <a:schemeClr val="dk1"/>
                </a:solidFill>
                <a:latin typeface="Arial"/>
                <a:ea typeface="Arial"/>
                <a:cs typeface="Arial"/>
                <a:sym typeface="Arial"/>
              </a:rPr>
              <a:t>Write Problem Statement at Top </a:t>
            </a:r>
            <a:endParaRPr b="0" i="0" sz="2200" u="none" cap="none" strike="noStrike">
              <a:solidFill>
                <a:srgbClr val="7030A0"/>
              </a:solidFill>
              <a:latin typeface="Arial"/>
              <a:ea typeface="Arial"/>
              <a:cs typeface="Arial"/>
              <a:sym typeface="Arial"/>
            </a:endParaRPr>
          </a:p>
          <a:p>
            <a:pPr indent="-342900" lvl="0" marL="342900" marR="0" rtl="0" algn="l">
              <a:lnSpc>
                <a:spcPct val="100000"/>
              </a:lnSpc>
              <a:spcBef>
                <a:spcPts val="2699"/>
              </a:spcBef>
              <a:spcAft>
                <a:spcPts val="0"/>
              </a:spcAft>
              <a:buClr>
                <a:schemeClr val="dk1"/>
              </a:buClr>
              <a:buSzPts val="2750"/>
              <a:buFont typeface="Arial"/>
              <a:buChar char="•"/>
            </a:pPr>
            <a:r>
              <a:rPr b="0" i="0" lang="en-US" sz="2200" u="none" cap="none" strike="noStrike">
                <a:solidFill>
                  <a:schemeClr val="dk1"/>
                </a:solidFill>
                <a:latin typeface="Arial"/>
                <a:ea typeface="Arial"/>
                <a:cs typeface="Arial"/>
                <a:sym typeface="Arial"/>
              </a:rPr>
              <a:t>One idea per Post-It</a:t>
            </a:r>
            <a:endParaRPr b="0" i="0" sz="2200" u="none" cap="none" strike="noStrike">
              <a:solidFill>
                <a:srgbClr val="7030A0"/>
              </a:solidFill>
              <a:latin typeface="Arial"/>
              <a:ea typeface="Arial"/>
              <a:cs typeface="Arial"/>
              <a:sym typeface="Arial"/>
            </a:endParaRPr>
          </a:p>
          <a:p>
            <a:pPr indent="-342900" lvl="0" marL="342900" marR="0" rtl="0" algn="l">
              <a:lnSpc>
                <a:spcPct val="100000"/>
              </a:lnSpc>
              <a:spcBef>
                <a:spcPts val="2699"/>
              </a:spcBef>
              <a:spcAft>
                <a:spcPts val="0"/>
              </a:spcAft>
              <a:buClr>
                <a:schemeClr val="dk1"/>
              </a:buClr>
              <a:buSzPts val="2750"/>
              <a:buFont typeface="Arial"/>
              <a:buChar char="•"/>
            </a:pPr>
            <a:r>
              <a:rPr b="0" i="0" lang="en-US" sz="2200" u="none" cap="none" strike="noStrike">
                <a:solidFill>
                  <a:schemeClr val="dk1"/>
                </a:solidFill>
                <a:latin typeface="Arial"/>
                <a:ea typeface="Arial"/>
                <a:cs typeface="Arial"/>
                <a:sym typeface="Arial"/>
              </a:rPr>
              <a:t>Arrange Post-Its under themes or “headline” ideas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2699"/>
              </a:spcBef>
              <a:spcAft>
                <a:spcPts val="0"/>
              </a:spcAft>
              <a:buClr>
                <a:schemeClr val="dk1"/>
              </a:buClr>
              <a:buSzPts val="2750"/>
              <a:buFont typeface="Arial"/>
              <a:buChar char="•"/>
            </a:pPr>
            <a:r>
              <a:rPr b="0" i="0" lang="en-US" sz="2200" u="none" cap="none" strike="noStrike">
                <a:solidFill>
                  <a:schemeClr val="dk1"/>
                </a:solidFill>
                <a:latin typeface="Arial"/>
                <a:ea typeface="Arial"/>
                <a:cs typeface="Arial"/>
                <a:sym typeface="Arial"/>
              </a:rPr>
              <a:t>Go Fast, but one at a time!</a:t>
            </a:r>
            <a:endParaRPr b="0" i="0" sz="1400" u="none" cap="none" strike="noStrike">
              <a:solidFill>
                <a:srgbClr val="000000"/>
              </a:solidFill>
              <a:latin typeface="Arial"/>
              <a:ea typeface="Arial"/>
              <a:cs typeface="Arial"/>
              <a:sym typeface="Arial"/>
            </a:endParaRPr>
          </a:p>
          <a:p>
            <a:pPr indent="-168275" lvl="0" marL="342900" marR="0" rtl="0" algn="l">
              <a:lnSpc>
                <a:spcPct val="100000"/>
              </a:lnSpc>
              <a:spcBef>
                <a:spcPts val="2699"/>
              </a:spcBef>
              <a:spcAft>
                <a:spcPts val="0"/>
              </a:spcAft>
              <a:buClr>
                <a:schemeClr val="dk1"/>
              </a:buClr>
              <a:buSzPts val="2750"/>
              <a:buFont typeface="Arial"/>
              <a:buNone/>
            </a:pPr>
            <a:r>
              <a:t/>
            </a:r>
            <a:endParaRPr b="0" i="0" sz="2200" u="none" cap="none" strike="noStrike">
              <a:solidFill>
                <a:schemeClr val="dk1"/>
              </a:solidFill>
              <a:latin typeface="Arial"/>
              <a:ea typeface="Arial"/>
              <a:cs typeface="Arial"/>
              <a:sym typeface="Arial"/>
            </a:endParaRPr>
          </a:p>
        </p:txBody>
      </p:sp>
      <p:sp>
        <p:nvSpPr>
          <p:cNvPr id="237" name="Google Shape;237;p9"/>
          <p:cNvSpPr/>
          <p:nvPr/>
        </p:nvSpPr>
        <p:spPr>
          <a:xfrm>
            <a:off x="467631" y="1064912"/>
            <a:ext cx="8851962" cy="584143"/>
          </a:xfrm>
          <a:prstGeom prst="rect">
            <a:avLst/>
          </a:prstGeom>
          <a:noFill/>
          <a:ln>
            <a:noFill/>
          </a:ln>
        </p:spPr>
        <p:txBody>
          <a:bodyPr anchorCtr="0" anchor="t" bIns="12675" lIns="12675" spcFirstLastPara="1" rIns="44900" wrap="square" tIns="12675">
            <a:noAutofit/>
          </a:bodyPr>
          <a:lstStyle/>
          <a:p>
            <a:pPr indent="0" lvl="0" marL="190466"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Arial"/>
              <a:ea typeface="Arial"/>
              <a:cs typeface="Arial"/>
              <a:sym typeface="Arial"/>
            </a:endParaRPr>
          </a:p>
        </p:txBody>
      </p:sp>
      <p:sp>
        <p:nvSpPr>
          <p:cNvPr id="238" name="Google Shape;238;p9"/>
          <p:cNvSpPr/>
          <p:nvPr/>
        </p:nvSpPr>
        <p:spPr>
          <a:xfrm>
            <a:off x="581919" y="1179201"/>
            <a:ext cx="8851962" cy="584143"/>
          </a:xfrm>
          <a:prstGeom prst="rect">
            <a:avLst/>
          </a:prstGeom>
          <a:noFill/>
          <a:ln>
            <a:noFill/>
          </a:ln>
        </p:spPr>
        <p:txBody>
          <a:bodyPr anchorCtr="0" anchor="t" bIns="12675" lIns="12675" spcFirstLastPara="1" rIns="44900" wrap="square" tIns="12675">
            <a:noAutofit/>
          </a:bodyPr>
          <a:lstStyle/>
          <a:p>
            <a:pPr indent="0" lvl="0" marL="190466"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dk1"/>
              </a:solidFill>
              <a:latin typeface="Arial"/>
              <a:ea typeface="Arial"/>
              <a:cs typeface="Arial"/>
              <a:sym typeface="Arial"/>
            </a:endParaRPr>
          </a:p>
        </p:txBody>
      </p:sp>
      <p:sp>
        <p:nvSpPr>
          <p:cNvPr id="239" name="Google Shape;239;p9"/>
          <p:cNvSpPr txBox="1"/>
          <p:nvPr/>
        </p:nvSpPr>
        <p:spPr>
          <a:xfrm>
            <a:off x="657128" y="503891"/>
            <a:ext cx="9591772" cy="7523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AFF0"/>
              </a:buClr>
              <a:buSzPts val="4499"/>
              <a:buFont typeface="Arial"/>
              <a:buNone/>
            </a:pPr>
            <a:r>
              <a:rPr b="0" i="0" lang="en-US" sz="4499" u="none" cap="none" strike="noStrike">
                <a:solidFill>
                  <a:srgbClr val="00AFF0"/>
                </a:solidFill>
                <a:latin typeface="Arial"/>
                <a:ea typeface="Arial"/>
                <a:cs typeface="Arial"/>
                <a:sym typeface="Arial"/>
              </a:rPr>
              <a:t>IDEATION SESSION</a:t>
            </a:r>
            <a:endParaRPr b="0" i="0" sz="4499" u="none" cap="none" strike="noStrike">
              <a:solidFill>
                <a:srgbClr val="9933FF"/>
              </a:solidFill>
              <a:latin typeface="Arial"/>
              <a:ea typeface="Arial"/>
              <a:cs typeface="Arial"/>
              <a:sym typeface="Arial"/>
            </a:endParaRPr>
          </a:p>
        </p:txBody>
      </p:sp>
      <p:sp>
        <p:nvSpPr>
          <p:cNvPr id="240" name="Google Shape;240;p9"/>
          <p:cNvSpPr/>
          <p:nvPr/>
        </p:nvSpPr>
        <p:spPr>
          <a:xfrm>
            <a:off x="467631" y="1260716"/>
            <a:ext cx="8851962" cy="584143"/>
          </a:xfrm>
          <a:prstGeom prst="rect">
            <a:avLst/>
          </a:prstGeom>
          <a:noFill/>
          <a:ln>
            <a:noFill/>
          </a:ln>
        </p:spPr>
        <p:txBody>
          <a:bodyPr anchorCtr="0" anchor="t" bIns="12675" lIns="12675" spcFirstLastPara="1" rIns="44900" wrap="square" tIns="12675">
            <a:noAutofit/>
          </a:bodyPr>
          <a:lstStyle/>
          <a:p>
            <a:pPr indent="0" lvl="0" marL="190466" marR="0" rtl="0" algn="l">
              <a:lnSpc>
                <a:spcPct val="100000"/>
              </a:lnSpc>
              <a:spcBef>
                <a:spcPts val="0"/>
              </a:spcBef>
              <a:spcAft>
                <a:spcPts val="0"/>
              </a:spcAft>
              <a:buClr>
                <a:srgbClr val="000000"/>
              </a:buClr>
              <a:buSzPts val="3000"/>
              <a:buFont typeface="Arial"/>
              <a:buNone/>
            </a:pPr>
            <a:r>
              <a:rPr b="1" i="0" lang="en-US" sz="3000" u="none" cap="none" strike="noStrike">
                <a:solidFill>
                  <a:schemeClr val="dk1"/>
                </a:solidFill>
                <a:latin typeface="Arial"/>
                <a:ea typeface="Arial"/>
                <a:cs typeface="Arial"/>
                <a:sym typeface="Arial"/>
              </a:rPr>
              <a:t>Instructions</a:t>
            </a:r>
            <a:endParaRPr b="0" i="0" sz="1400" u="none" cap="none" strike="noStrike">
              <a:solidFill>
                <a:srgbClr val="000000"/>
              </a:solidFill>
              <a:latin typeface="Arial"/>
              <a:ea typeface="Arial"/>
              <a:cs typeface="Arial"/>
              <a:sym typeface="Arial"/>
            </a:endParaRPr>
          </a:p>
        </p:txBody>
      </p:sp>
      <p:pic>
        <p:nvPicPr>
          <p:cNvPr id="241" name="Google Shape;241;p9"/>
          <p:cNvPicPr preferRelativeResize="0"/>
          <p:nvPr/>
        </p:nvPicPr>
        <p:blipFill rotWithShape="1">
          <a:blip r:embed="rId3">
            <a:alphaModFix/>
          </a:blip>
          <a:srcRect b="31156" l="5087" r="5085" t="1497"/>
          <a:stretch/>
        </p:blipFill>
        <p:spPr>
          <a:xfrm>
            <a:off x="5182941" y="1471130"/>
            <a:ext cx="6447187" cy="4618653"/>
          </a:xfrm>
          <a:prstGeom prst="rect">
            <a:avLst/>
          </a:prstGeom>
          <a:noFill/>
          <a:ln>
            <a:noFill/>
          </a:ln>
        </p:spPr>
      </p:pic>
      <p:pic>
        <p:nvPicPr>
          <p:cNvPr id="242" name="Google Shape;242;p9"/>
          <p:cNvPicPr preferRelativeResize="0"/>
          <p:nvPr/>
        </p:nvPicPr>
        <p:blipFill rotWithShape="1">
          <a:blip r:embed="rId4">
            <a:alphaModFix/>
          </a:blip>
          <a:srcRect b="0" l="0" r="0" t="0"/>
          <a:stretch/>
        </p:blipFill>
        <p:spPr>
          <a:xfrm>
            <a:off x="11226800" y="5892800"/>
            <a:ext cx="812800" cy="812800"/>
          </a:xfrm>
          <a:prstGeom prst="rect">
            <a:avLst/>
          </a:prstGeom>
          <a:noFill/>
          <a:ln>
            <a:noFill/>
          </a:ln>
        </p:spPr>
      </p:pic>
      <p:pic>
        <p:nvPicPr>
          <p:cNvPr id="243" name="Google Shape;243;p9"/>
          <p:cNvPicPr preferRelativeResize="0"/>
          <p:nvPr/>
        </p:nvPicPr>
        <p:blipFill>
          <a:blip r:embed="rId5">
            <a:alphaModFix/>
          </a:blip>
          <a:stretch>
            <a:fillRect/>
          </a:stretch>
        </p:blipFill>
        <p:spPr>
          <a:xfrm>
            <a:off x="10477600" y="608600"/>
            <a:ext cx="1152525" cy="54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
                                        <p:tgtEl>
                                          <p:spTgt spid="242"/>
                                        </p:tgtEl>
                                      </p:cBhvr>
                                    </p:animEffect>
                                  </p:childTnLst>
                                </p:cTn>
                              </p:par>
                            </p:childTnLst>
                          </p:cTn>
                        </p:par>
                        <p:par>
                          <p:cTn fill="hold">
                            <p:stCondLst>
                              <p:cond delay="1"/>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ood Type">
  <a:themeElements>
    <a:clrScheme name="Wood Type">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Wood Type">
  <a:themeElements>
    <a:clrScheme name="Wood Type">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2020-08-05T20:53:37Z</dcterms:created>
  <dc:creator>Braun,Heather L</dc:creator>
</cp:coreProperties>
</file>