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1000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ila Cubick" userId="cdebba87-4d6d-4e96-9533-e4e48bd45646" providerId="ADAL" clId="{3BD65419-9202-4339-8A7B-623C752BB6ED}"/>
    <pc:docChg chg="modSld">
      <pc:chgData name="Sheila Cubick" userId="cdebba87-4d6d-4e96-9533-e4e48bd45646" providerId="ADAL" clId="{3BD65419-9202-4339-8A7B-623C752BB6ED}" dt="2024-08-09T20:41:27.478" v="1" actId="14100"/>
      <pc:docMkLst>
        <pc:docMk/>
      </pc:docMkLst>
      <pc:sldChg chg="modSp mod">
        <pc:chgData name="Sheila Cubick" userId="cdebba87-4d6d-4e96-9533-e4e48bd45646" providerId="ADAL" clId="{3BD65419-9202-4339-8A7B-623C752BB6ED}" dt="2024-08-09T20:41:27.478" v="1" actId="14100"/>
        <pc:sldMkLst>
          <pc:docMk/>
          <pc:sldMk cId="0" sldId="256"/>
        </pc:sldMkLst>
        <pc:spChg chg="mod">
          <ac:chgData name="Sheila Cubick" userId="cdebba87-4d6d-4e96-9533-e4e48bd45646" providerId="ADAL" clId="{3BD65419-9202-4339-8A7B-623C752BB6ED}" dt="2024-08-09T20:41:27.478" v="1" actId="14100"/>
          <ac:spMkLst>
            <pc:docMk/>
            <pc:sldMk cId="0" sldId="256"/>
            <ac:spMk id="68" creationId="{00000000-0000-0000-0000-000000000000}"/>
          </ac:spMkLst>
        </pc:spChg>
      </pc:sldChg>
      <pc:sldChg chg="modSp mod">
        <pc:chgData name="Sheila Cubick" userId="cdebba87-4d6d-4e96-9533-e4e48bd45646" providerId="ADAL" clId="{3BD65419-9202-4339-8A7B-623C752BB6ED}" dt="2024-08-09T20:41:18.385" v="0" actId="14100"/>
        <pc:sldMkLst>
          <pc:docMk/>
          <pc:sldMk cId="0" sldId="257"/>
        </pc:sldMkLst>
        <pc:spChg chg="mod">
          <ac:chgData name="Sheila Cubick" userId="cdebba87-4d6d-4e96-9533-e4e48bd45646" providerId="ADAL" clId="{3BD65419-9202-4339-8A7B-623C752BB6ED}" dt="2024-08-09T20:41:18.385" v="0" actId="14100"/>
          <ac:spMkLst>
            <pc:docMk/>
            <pc:sldMk cId="0" sldId="257"/>
            <ac:spMk id="7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79a0ed0936_0_0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00" cy="41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6" name="Google Shape;66;g279a0ed093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39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79a0ed0936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279a0ed0936_0_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1"/>
          </a:p>
        </p:txBody>
      </p:sp>
      <p:sp>
        <p:nvSpPr>
          <p:cNvPr id="75" name="Google Shape;75;g279a0ed0936_0_8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>
            <a:spLocks noGrp="1"/>
          </p:cNvSpPr>
          <p:nvPr>
            <p:ph type="title"/>
          </p:nvPr>
        </p:nvSpPr>
        <p:spPr>
          <a:xfrm>
            <a:off x="802386" y="363474"/>
            <a:ext cx="7543800" cy="12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4"/>
          <p:cNvSpPr txBox="1">
            <a:spLocks noGrp="1"/>
          </p:cNvSpPr>
          <p:nvPr>
            <p:ph type="body" idx="1"/>
          </p:nvPr>
        </p:nvSpPr>
        <p:spPr>
          <a:xfrm>
            <a:off x="802386" y="1591056"/>
            <a:ext cx="7543800" cy="30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9845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100"/>
              <a:buChar char="▪"/>
              <a:defRPr/>
            </a:lvl1pPr>
            <a:lvl2pPr marL="914400" lvl="1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2pPr>
            <a:lvl3pPr marL="1371600" lvl="2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3pPr>
            <a:lvl4pPr marL="1828800" lvl="3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4pPr>
            <a:lvl5pPr marL="2286000" lvl="4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5pPr>
            <a:lvl6pPr marL="2743200" lvl="5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6pPr>
            <a:lvl7pPr marL="3200400" lvl="6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7pPr>
            <a:lvl8pPr marL="3657600" lvl="7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8pPr>
            <a:lvl9pPr marL="4114800" lvl="8" indent="-298450" algn="l" rtl="0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SzPts val="1100"/>
              <a:buChar char="▪"/>
              <a:defRPr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dt" idx="10"/>
          </p:nvPr>
        </p:nvSpPr>
        <p:spPr>
          <a:xfrm>
            <a:off x="5973318" y="4704588"/>
            <a:ext cx="24552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ftr" idx="11"/>
          </p:nvPr>
        </p:nvSpPr>
        <p:spPr>
          <a:xfrm>
            <a:off x="816102" y="4704588"/>
            <a:ext cx="4745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83346" y="4704588"/>
            <a:ext cx="480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OBJECT_1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802386" y="363474"/>
            <a:ext cx="7543800" cy="12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802386" y="1591056"/>
            <a:ext cx="7543800" cy="30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9845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100"/>
              <a:buChar char="▪"/>
              <a:defRPr/>
            </a:lvl1pPr>
            <a:lvl2pPr marL="914400" lvl="1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2pPr>
            <a:lvl3pPr marL="1371600" lvl="2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3pPr>
            <a:lvl4pPr marL="1828800" lvl="3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4pPr>
            <a:lvl5pPr marL="2286000" lvl="4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5pPr>
            <a:lvl6pPr marL="2743200" lvl="5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6pPr>
            <a:lvl7pPr marL="3200400" lvl="6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7pPr>
            <a:lvl8pPr marL="3657600" lvl="7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8pPr>
            <a:lvl9pPr marL="4114800" lvl="8" indent="-298450" algn="l" rtl="0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SzPts val="1100"/>
              <a:buChar char="▪"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dt" idx="10"/>
          </p:nvPr>
        </p:nvSpPr>
        <p:spPr>
          <a:xfrm>
            <a:off x="5973318" y="4704588"/>
            <a:ext cx="24552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ftr" idx="11"/>
          </p:nvPr>
        </p:nvSpPr>
        <p:spPr>
          <a:xfrm>
            <a:off x="816102" y="4704588"/>
            <a:ext cx="4745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sldNum" idx="12"/>
          </p:nvPr>
        </p:nvSpPr>
        <p:spPr>
          <a:xfrm>
            <a:off x="8483346" y="4704588"/>
            <a:ext cx="480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>
            <a:spLocks noGrp="1"/>
          </p:cNvSpPr>
          <p:nvPr>
            <p:ph type="title"/>
          </p:nvPr>
        </p:nvSpPr>
        <p:spPr>
          <a:xfrm>
            <a:off x="0" y="901500"/>
            <a:ext cx="1237450" cy="210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 sz="2100" b="1" dirty="0"/>
              <a:t>Empathy Map</a:t>
            </a:r>
            <a:endParaRPr sz="2100" b="1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endParaRPr sz="2100" b="1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endParaRPr sz="2100" b="1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endParaRPr sz="2100" b="1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 sz="1600" b="1" dirty="0"/>
              <a:t>Name:</a:t>
            </a:r>
            <a:endParaRPr sz="1600" b="1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 sz="1600" b="1" dirty="0"/>
              <a:t>_________</a:t>
            </a:r>
            <a:endParaRPr sz="1600" b="1" dirty="0"/>
          </a:p>
        </p:txBody>
      </p:sp>
      <p:pic>
        <p:nvPicPr>
          <p:cNvPr id="69" name="Google Shape;69;p16"/>
          <p:cNvPicPr preferRelativeResize="0"/>
          <p:nvPr/>
        </p:nvPicPr>
        <p:blipFill rotWithShape="1">
          <a:blip r:embed="rId3">
            <a:alphaModFix/>
          </a:blip>
          <a:srcRect l="1187" t="202" r="29372" b="3477"/>
          <a:stretch/>
        </p:blipFill>
        <p:spPr>
          <a:xfrm>
            <a:off x="1168057" y="0"/>
            <a:ext cx="7974567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9656" y="4616019"/>
            <a:ext cx="864394" cy="407194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6"/>
          <p:cNvSpPr txBox="1"/>
          <p:nvPr/>
        </p:nvSpPr>
        <p:spPr>
          <a:xfrm>
            <a:off x="177000" y="147775"/>
            <a:ext cx="8643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Video 2 Worksheet</a:t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>
            <a:spLocks noGrp="1"/>
          </p:cNvSpPr>
          <p:nvPr>
            <p:ph type="title"/>
          </p:nvPr>
        </p:nvSpPr>
        <p:spPr>
          <a:xfrm>
            <a:off x="452750" y="168675"/>
            <a:ext cx="8073300" cy="984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eorgia"/>
              <a:buNone/>
            </a:pPr>
            <a:r>
              <a:rPr lang="en" sz="3000"/>
              <a:t>Write a </a:t>
            </a:r>
            <a:r>
              <a:rPr lang="en" sz="3000">
                <a:solidFill>
                  <a:srgbClr val="0070C0"/>
                </a:solidFill>
              </a:rPr>
              <a:t>Problem Statement</a:t>
            </a:r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285749" y="1152975"/>
            <a:ext cx="8684079" cy="38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 b="1" dirty="0"/>
              <a:t> </a:t>
            </a:r>
            <a:br>
              <a:rPr lang="en" b="1" dirty="0"/>
            </a:br>
            <a:r>
              <a:rPr lang="en" b="1" dirty="0"/>
              <a:t>How might we help ______________________________________________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300"/>
              <a:buNone/>
            </a:pPr>
            <a:r>
              <a:rPr lang="en" b="1" dirty="0"/>
              <a:t>				                     </a:t>
            </a:r>
            <a:r>
              <a:rPr lang="en" dirty="0">
                <a:solidFill>
                  <a:srgbClr val="0070C0"/>
                </a:solidFill>
              </a:rPr>
              <a:t>(name of person you’re helping) </a:t>
            </a:r>
            <a:r>
              <a:rPr lang="en" b="1" dirty="0"/>
              <a:t>					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300"/>
              <a:buNone/>
            </a:pPr>
            <a:r>
              <a:rPr lang="en" b="1" dirty="0"/>
              <a:t>find a better way to _______________________________________________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300"/>
              <a:buNone/>
            </a:pPr>
            <a:r>
              <a:rPr lang="en" b="1" dirty="0"/>
              <a:t>				                     </a:t>
            </a:r>
            <a:r>
              <a:rPr lang="en" dirty="0">
                <a:solidFill>
                  <a:srgbClr val="0070C0"/>
                </a:solidFill>
              </a:rPr>
              <a:t>(actionable need person has)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300"/>
              <a:buNone/>
            </a:pPr>
            <a:endParaRPr b="1" dirty="0">
              <a:solidFill>
                <a:srgbClr val="0070C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300"/>
              <a:buNone/>
            </a:pPr>
            <a:r>
              <a:rPr lang="en" b="1" dirty="0"/>
              <a:t>because/in order to _____________________________________________?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300"/>
              <a:buNone/>
            </a:pPr>
            <a:r>
              <a:rPr lang="en" b="1" dirty="0"/>
              <a:t>				                    </a:t>
            </a:r>
            <a:r>
              <a:rPr lang="en" dirty="0">
                <a:solidFill>
                  <a:srgbClr val="0070C0"/>
                </a:solidFill>
              </a:rPr>
              <a:t>(a surprising insight or takeaway)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300"/>
              <a:buNone/>
            </a:pPr>
            <a:br>
              <a:rPr lang="en" b="1" dirty="0"/>
            </a:br>
            <a:endParaRPr b="1" dirty="0"/>
          </a:p>
        </p:txBody>
      </p:sp>
      <p:sp>
        <p:nvSpPr>
          <p:cNvPr id="79" name="Google Shape;79;p17"/>
          <p:cNvSpPr/>
          <p:nvPr/>
        </p:nvSpPr>
        <p:spPr>
          <a:xfrm>
            <a:off x="4478705" y="2433251"/>
            <a:ext cx="186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 </a:t>
            </a:r>
            <a:endParaRPr sz="14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0" name="Google Shape;80;p17"/>
          <p:cNvSpPr/>
          <p:nvPr/>
        </p:nvSpPr>
        <p:spPr>
          <a:xfrm>
            <a:off x="4478705" y="2433251"/>
            <a:ext cx="186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 </a:t>
            </a:r>
            <a:endParaRPr sz="14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81" name="Google Shape;8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66350" y="401225"/>
            <a:ext cx="983276" cy="4632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7"/>
          <p:cNvSpPr txBox="1"/>
          <p:nvPr/>
        </p:nvSpPr>
        <p:spPr>
          <a:xfrm>
            <a:off x="177000" y="147775"/>
            <a:ext cx="8643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Video 2 Worksheet</a:t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Microsoft Office PowerPoint</Application>
  <PresentationFormat>On-screen Show (16:9)</PresentationFormat>
  <Paragraphs>20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Georgia</vt:lpstr>
      <vt:lpstr>Trebuchet MS</vt:lpstr>
      <vt:lpstr>Simple Light</vt:lpstr>
      <vt:lpstr>Empathy Map    Name: _________</vt:lpstr>
      <vt:lpstr>Write a Problem Statement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Empathy Map    Name: _________</dc:title>
  <cp:lastModifiedBy>Sheila Cubick</cp:lastModifiedBy>
  <cp:revision>1</cp:revision>
  <dcterms:modified xsi:type="dcterms:W3CDTF">2024-08-09T20:41:27Z</dcterms:modified>
</cp:coreProperties>
</file>