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embeddedFontLst>
    <p:embeddedFont>
      <p:font typeface="Calibri" panose="020F0502020204030204" pitchFamily="34" charset="0"/>
      <p:regular r:id="rId19"/>
      <p:bold r:id="rId20"/>
      <p:italic r:id="rId21"/>
      <p:boldItalic r:id="rId22"/>
    </p:embeddedFont>
    <p:embeddedFont>
      <p:font typeface="Georgia" panose="02040502050405020303" pitchFamily="18" charset="0"/>
      <p:regular r:id="rId23"/>
      <p:bold r:id="rId24"/>
      <p:italic r:id="rId25"/>
      <p:boldItalic r:id="rId26"/>
    </p:embeddedFont>
    <p:embeddedFont>
      <p:font typeface="Proxima Nova" panose="020B0604020202020204" charset="0"/>
      <p:regular r:id="rId27"/>
      <p:bold r:id="rId28"/>
      <p:italic r:id="rId29"/>
      <p:boldItalic r:id="rId30"/>
    </p:embeddedFont>
    <p:embeddedFont>
      <p:font typeface="Rockwell" panose="02060603020205020403" pitchFamily="18" charset="0"/>
      <p:regular r:id="rId31"/>
      <p:bold r:id="rId32"/>
      <p:italic r:id="rId33"/>
      <p:boldItalic r:id="rId34"/>
    </p:embeddedFont>
    <p:embeddedFont>
      <p:font typeface="Trebuchet MS" panose="020B0603020202020204"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gWN1JxBXVj9//45exUNDtgGtx9B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9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customschemas.google.com/relationships/presentationmetadata" Target="metadata"/><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ila Cubick" userId="cdebba87-4d6d-4e96-9533-e4e48bd45646" providerId="ADAL" clId="{FFC2733B-54CE-4511-B70D-993219FF461B}"/>
    <pc:docChg chg="undo custSel modSld">
      <pc:chgData name="Sheila Cubick" userId="cdebba87-4d6d-4e96-9533-e4e48bd45646" providerId="ADAL" clId="{FFC2733B-54CE-4511-B70D-993219FF461B}" dt="2025-07-18T19:36:29.684" v="2"/>
      <pc:docMkLst>
        <pc:docMk/>
      </pc:docMkLst>
      <pc:sldChg chg="modSp mod">
        <pc:chgData name="Sheila Cubick" userId="cdebba87-4d6d-4e96-9533-e4e48bd45646" providerId="ADAL" clId="{FFC2733B-54CE-4511-B70D-993219FF461B}" dt="2025-07-18T19:36:29.684" v="2"/>
        <pc:sldMkLst>
          <pc:docMk/>
          <pc:sldMk cId="0" sldId="258"/>
        </pc:sldMkLst>
        <pc:spChg chg="mod">
          <ac:chgData name="Sheila Cubick" userId="cdebba87-4d6d-4e96-9533-e4e48bd45646" providerId="ADAL" clId="{FFC2733B-54CE-4511-B70D-993219FF461B}" dt="2025-07-18T19:36:29.684" v="2"/>
          <ac:spMkLst>
            <pc:docMk/>
            <pc:sldMk cId="0" sldId="258"/>
            <ac:spMk id="14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HznVuCVQd10&amp;feature=youtu.b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1: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1" i="0" u="none" strike="noStrike">
                <a:solidFill>
                  <a:schemeClr val="dk1"/>
                </a:solidFill>
                <a:latin typeface="Calibri"/>
                <a:ea typeface="Calibri"/>
                <a:cs typeface="Calibri"/>
                <a:sym typeface="Calibri"/>
              </a:rPr>
              <a:t>What is Empathy? </a:t>
            </a:r>
            <a:r>
              <a:rPr lang="en-US" sz="1200" b="0" i="0" u="none" strike="noStrike">
                <a:solidFill>
                  <a:schemeClr val="dk1"/>
                </a:solidFill>
                <a:latin typeface="Calibri"/>
                <a:ea typeface="Calibri"/>
                <a:cs typeface="Calibri"/>
                <a:sym typeface="Calibri"/>
              </a:rPr>
              <a:t>and why is it important to design thinking and solving for the right kind of problem?</a:t>
            </a:r>
            <a:endParaRPr/>
          </a:p>
        </p:txBody>
      </p:sp>
      <p:sp>
        <p:nvSpPr>
          <p:cNvPr id="117" name="Google Shape;117;p1: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 </a:t>
            </a:r>
            <a:r>
              <a:rPr lang="en-US" sz="1200" b="1" i="0" u="none" strike="noStrike">
                <a:solidFill>
                  <a:schemeClr val="dk1"/>
                </a:solidFill>
                <a:latin typeface="Calibri"/>
                <a:ea typeface="Calibri"/>
                <a:cs typeface="Calibri"/>
                <a:sym typeface="Calibri"/>
              </a:rPr>
              <a:t>(Slide 10) </a:t>
            </a:r>
            <a:r>
              <a:rPr lang="en-US" sz="1200" b="0" i="0" u="none" strike="noStrike">
                <a:solidFill>
                  <a:schemeClr val="dk1"/>
                </a:solidFill>
                <a:latin typeface="Calibri"/>
                <a:ea typeface="Calibri"/>
                <a:cs typeface="Calibri"/>
                <a:sym typeface="Calibri"/>
              </a:rPr>
              <a:t>once you’ve placed the information from your interview onto your blank map. </a:t>
            </a:r>
            <a:endParaRPr b="0"/>
          </a:p>
          <a:p>
            <a:pPr marL="0" lvl="0" indent="0" algn="l" rtl="0">
              <a:lnSpc>
                <a:spcPct val="100000"/>
              </a:lnSpc>
              <a:spcBef>
                <a:spcPts val="0"/>
              </a:spcBef>
              <a:spcAft>
                <a:spcPts val="0"/>
              </a:spcAft>
              <a:buSzPts val="1400"/>
              <a:buNone/>
            </a:pPr>
            <a:br>
              <a:rPr lang="en-US"/>
            </a:br>
            <a:endParaRPr/>
          </a:p>
        </p:txBody>
      </p:sp>
      <p:sp>
        <p:nvSpPr>
          <p:cNvPr id="205" name="Google Shape;20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(Slide 11)</a:t>
            </a:r>
            <a:r>
              <a:rPr lang="en-US" sz="1200" b="0" i="0" u="none" strike="noStrike">
                <a:solidFill>
                  <a:schemeClr val="dk1"/>
                </a:solidFill>
                <a:latin typeface="Calibri"/>
                <a:ea typeface="Calibri"/>
                <a:cs typeface="Calibri"/>
                <a:sym typeface="Calibri"/>
              </a:rPr>
              <a:t> Now we’re ready to give it a try! In your pairs, decide who will begin describing a specific need or challenge with a product, system or service you use daily </a:t>
            </a:r>
            <a:r>
              <a:rPr lang="en-US" sz="1200" b="1" i="0" u="none" strike="noStrike">
                <a:solidFill>
                  <a:schemeClr val="dk1"/>
                </a:solidFill>
                <a:latin typeface="Calibri"/>
                <a:ea typeface="Calibri"/>
                <a:cs typeface="Calibri"/>
                <a:sym typeface="Calibri"/>
              </a:rPr>
              <a:t>(3 min)</a:t>
            </a:r>
            <a:r>
              <a:rPr lang="en-US" sz="1200" b="0" i="0" u="none" strike="noStrike">
                <a:solidFill>
                  <a:schemeClr val="dk1"/>
                </a:solidFill>
                <a:latin typeface="Calibri"/>
                <a:ea typeface="Calibri"/>
                <a:cs typeface="Calibri"/>
                <a:sym typeface="Calibri"/>
              </a:rPr>
              <a:t>. While this person is talking, the listener will ask questions and take notes on what this person is thinking, seeing, feeling, and doing in order to understand a challenge, pain point, or need they face right now. After 3 minutes, switch roles with your partner and repeat the process from the opposite perspective. </a:t>
            </a:r>
            <a:endParaRPr b="0"/>
          </a:p>
          <a:p>
            <a:pPr marL="0" lvl="0" indent="0" algn="l" rtl="0">
              <a:lnSpc>
                <a:spcPct val="100000"/>
              </a:lnSpc>
              <a:spcBef>
                <a:spcPts val="0"/>
              </a:spcBef>
              <a:spcAft>
                <a:spcPts val="0"/>
              </a:spcAft>
              <a:buSzPts val="1400"/>
              <a:buNone/>
            </a:pPr>
            <a:br>
              <a:rPr lang="en-US"/>
            </a:b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1" i="0" u="none" strike="noStrike">
                <a:solidFill>
                  <a:schemeClr val="dk1"/>
                </a:solidFill>
                <a:latin typeface="Calibri"/>
                <a:ea typeface="Calibri"/>
                <a:cs typeface="Calibri"/>
                <a:sym typeface="Calibri"/>
              </a:rPr>
              <a:t>(Slide 12) Reframe a single problem: </a:t>
            </a:r>
            <a:r>
              <a:rPr lang="en-US" sz="1200" b="0" i="0" u="none" strike="noStrike">
                <a:solidFill>
                  <a:schemeClr val="dk1"/>
                </a:solidFill>
                <a:latin typeface="Calibri"/>
                <a:ea typeface="Calibri"/>
                <a:cs typeface="Calibri"/>
                <a:sym typeface="Calibri"/>
              </a:rPr>
              <a:t>Now, pairs will come together to form groups of 4 (one group of 5 if there is an odd number). As a group, you must first select the problem from your group you want to design for. In order to have a productive brainstorming session, you will need to make sure you framed a specific need with an actionable solution moving forward. This may sound obvious, but it can be trickier than you might think. One way to save time is to go back to the verb or need that one person in your group has. You want to make sure that you don't frame the question so broadly that there's no clear starting point; it also shouldn’t be anchored on a single solution before you begin to ideate. A strong question starts with a phrase like this:</a:t>
            </a:r>
            <a:endParaRPr b="1"/>
          </a:p>
          <a:p>
            <a:pPr marL="0" lvl="0" indent="0" algn="l" rtl="0">
              <a:lnSpc>
                <a:spcPct val="100000"/>
              </a:lnSpc>
              <a:spcBef>
                <a:spcPts val="0"/>
              </a:spcBef>
              <a:spcAft>
                <a:spcPts val="0"/>
              </a:spcAft>
              <a:buSzPts val="1400"/>
              <a:buNone/>
            </a:pPr>
            <a:endParaRPr/>
          </a:p>
        </p:txBody>
      </p:sp>
      <p:sp>
        <p:nvSpPr>
          <p:cNvPr id="228" name="Google Shape;22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(Slide 13) </a:t>
            </a:r>
            <a:r>
              <a:rPr lang="en-US" sz="1200" b="0" i="0" u="none" strike="noStrike">
                <a:solidFill>
                  <a:schemeClr val="dk1"/>
                </a:solidFill>
                <a:latin typeface="Calibri"/>
                <a:ea typeface="Calibri"/>
                <a:cs typeface="Calibri"/>
                <a:sym typeface="Calibri"/>
              </a:rPr>
              <a:t>How might we help (name of person interviewed)__________ find a better way to _______________(specific actionable need)  because/ in order to  (surprising insight)?</a:t>
            </a:r>
            <a:endParaRPr b="1"/>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Well-framed questions will allow for the most creative and innovative ideas in the next stage of the design thinking process; Ideation. </a:t>
            </a:r>
            <a:endParaRPr b="1"/>
          </a:p>
        </p:txBody>
      </p:sp>
      <p:sp>
        <p:nvSpPr>
          <p:cNvPr id="237" name="Google Shape;23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(Slide 14) </a:t>
            </a:r>
            <a:r>
              <a:rPr lang="en-US" sz="1200" b="0" i="0" u="none" strike="noStrike">
                <a:solidFill>
                  <a:schemeClr val="dk1"/>
                </a:solidFill>
                <a:latin typeface="Calibri"/>
                <a:ea typeface="Calibri"/>
                <a:cs typeface="Calibri"/>
                <a:sym typeface="Calibri"/>
              </a:rPr>
              <a:t>Here’s an Example of a Problem Statement Reframe from the example of the MRI machine for kids in our intro to design thinking: </a:t>
            </a:r>
            <a:endParaRPr b="1"/>
          </a:p>
          <a:p>
            <a:pPr marL="0" lvl="0"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How might we help Dr. Smith find a better way to design the MRI machine as a fun experience  because/ in order to make his young patients less frightened and more entertained during this experience?</a:t>
            </a:r>
            <a:endParaRPr/>
          </a:p>
        </p:txBody>
      </p:sp>
      <p:sp>
        <p:nvSpPr>
          <p:cNvPr id="254" name="Google Shape;254;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Now it’s your turn to create a How Might We statement with your group: </a:t>
            </a:r>
            <a:endParaRPr b="0"/>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In your group of 4, choose *one* problem, need, or pain point from your empathy interviews. </a:t>
            </a:r>
            <a:endParaRPr/>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Using your Empathy Map for this person, construct a How Might We Problem Statement to describe this problem. </a:t>
            </a:r>
            <a:endParaRPr/>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Once your group feels good about this statement, write it down and bring it with you to our Ideation session. </a:t>
            </a:r>
            <a:endParaRPr/>
          </a:p>
          <a:p>
            <a:pPr marL="0" lvl="0" indent="0" algn="l" rtl="0">
              <a:lnSpc>
                <a:spcPct val="100000"/>
              </a:lnSpc>
              <a:spcBef>
                <a:spcPts val="0"/>
              </a:spcBef>
              <a:spcAft>
                <a:spcPts val="0"/>
              </a:spcAft>
              <a:buSzPts val="1400"/>
              <a:buNone/>
            </a:pPr>
            <a:br>
              <a:rPr lang="en-US" b="0"/>
            </a:br>
            <a:endParaRPr b="1"/>
          </a:p>
        </p:txBody>
      </p:sp>
      <p:sp>
        <p:nvSpPr>
          <p:cNvPr id="271" name="Google Shape;271;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6: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16:notes"/>
          <p:cNvSpPr txBox="1">
            <a:spLocks noGrp="1"/>
          </p:cNvSpPr>
          <p:nvPr>
            <p:ph type="body" idx="1"/>
          </p:nvPr>
        </p:nvSpPr>
        <p:spPr>
          <a:xfrm>
            <a:off x="702310" y="4421823"/>
            <a:ext cx="5618400" cy="4189200"/>
          </a:xfrm>
          <a:prstGeom prst="rect">
            <a:avLst/>
          </a:prstGeom>
          <a:noFill/>
          <a:ln>
            <a:noFill/>
          </a:ln>
        </p:spPr>
        <p:txBody>
          <a:bodyPr spcFirstLastPara="1" wrap="square" lIns="93300" tIns="46650" rIns="93300" bIns="46650" anchor="t" anchorCtr="0">
            <a:noAutofit/>
          </a:bodyPr>
          <a:lstStyle/>
          <a:p>
            <a:pPr marL="0" lvl="0"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(Slide 16) </a:t>
            </a:r>
            <a:r>
              <a:rPr lang="en-US" sz="1200" b="0" i="0" u="none" strike="noStrike">
                <a:solidFill>
                  <a:schemeClr val="dk1"/>
                </a:solidFill>
                <a:latin typeface="Calibri"/>
                <a:ea typeface="Calibri"/>
                <a:cs typeface="Calibri"/>
                <a:sym typeface="Calibri"/>
              </a:rPr>
              <a:t> Before we go, let’s share some takeaways from these empathy interviews: listen actively and openly, stay flexible and empathetic, be willing to reframe your question and change your mind at any point of the process. How about you? What did you learn from your empathy interview? </a:t>
            </a:r>
            <a:endParaRPr b="0"/>
          </a:p>
          <a:p>
            <a:pPr marL="0" lvl="0" indent="0" algn="l" rtl="0">
              <a:lnSpc>
                <a:spcPct val="100000"/>
              </a:lnSpc>
              <a:spcBef>
                <a:spcPts val="0"/>
              </a:spcBef>
              <a:spcAft>
                <a:spcPts val="0"/>
              </a:spcAft>
              <a:buSzPts val="1400"/>
              <a:buNone/>
            </a:pPr>
            <a:endParaRPr/>
          </a:p>
        </p:txBody>
      </p:sp>
      <p:sp>
        <p:nvSpPr>
          <p:cNvPr id="282" name="Google Shape;282;p16:notes"/>
          <p:cNvSpPr txBox="1">
            <a:spLocks noGrp="1"/>
          </p:cNvSpPr>
          <p:nvPr>
            <p:ph type="sldNum" idx="12"/>
          </p:nvPr>
        </p:nvSpPr>
        <p:spPr>
          <a:xfrm>
            <a:off x="3978132" y="8842029"/>
            <a:ext cx="3043200" cy="465600"/>
          </a:xfrm>
          <a:prstGeom prst="rect">
            <a:avLst/>
          </a:prstGeom>
          <a:noFill/>
          <a:ln>
            <a:noFill/>
          </a:ln>
        </p:spPr>
        <p:txBody>
          <a:bodyPr spcFirstLastPara="1" wrap="square" lIns="93300" tIns="46650" rIns="93300" bIns="4665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(Slide 2)  </a:t>
            </a:r>
            <a:r>
              <a:rPr lang="en-US" sz="1200" b="0" i="0" u="none" strike="noStrike">
                <a:solidFill>
                  <a:schemeClr val="dk1"/>
                </a:solidFill>
                <a:latin typeface="Calibri"/>
                <a:ea typeface="Calibri"/>
                <a:cs typeface="Calibri"/>
                <a:sym typeface="Calibri"/>
              </a:rPr>
              <a:t>Before we can solve a problem, we first need to learn more about it from the people who experience it directly. We then use that information to reframe and define what the problem is before we begin to brainstorm for ways to solve it. It can be tempting to jump straight to solutions to a problem. But these first two steps - empathy and define - are crucial to making sure you understand what problem you’re trying to solve.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(Slide 3) </a:t>
            </a:r>
            <a:r>
              <a:rPr lang="en-US" sz="1200" b="0" i="0" u="none" strike="noStrike">
                <a:solidFill>
                  <a:schemeClr val="dk1"/>
                </a:solidFill>
                <a:latin typeface="Calibri"/>
                <a:ea typeface="Calibri"/>
                <a:cs typeface="Calibri"/>
                <a:sym typeface="Calibri"/>
              </a:rPr>
              <a:t>The best way to understand Empathy is to see it as something distinct from Sympathy. </a:t>
            </a:r>
            <a:endParaRPr b="0"/>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Brené Brown is an expert in the areas of empathy and vulnerability. She defines empathy as the ability to feel </a:t>
            </a:r>
            <a:r>
              <a:rPr lang="en-US" sz="1200" b="1" i="0" u="none" strike="noStrike">
                <a:solidFill>
                  <a:schemeClr val="dk1"/>
                </a:solidFill>
                <a:latin typeface="Calibri"/>
                <a:ea typeface="Calibri"/>
                <a:cs typeface="Calibri"/>
                <a:sym typeface="Calibri"/>
              </a:rPr>
              <a:t>with</a:t>
            </a:r>
            <a:r>
              <a:rPr lang="en-US" sz="1200" b="0" i="0" u="none" strike="noStrike">
                <a:solidFill>
                  <a:schemeClr val="dk1"/>
                </a:solidFill>
                <a:latin typeface="Calibri"/>
                <a:ea typeface="Calibri"/>
                <a:cs typeface="Calibri"/>
                <a:sym typeface="Calibri"/>
              </a:rPr>
              <a:t> someone rather than</a:t>
            </a:r>
            <a:r>
              <a:rPr lang="en-US" sz="1200" b="1" i="0" u="none" strike="noStrike">
                <a:solidFill>
                  <a:schemeClr val="dk1"/>
                </a:solidFill>
                <a:latin typeface="Calibri"/>
                <a:ea typeface="Calibri"/>
                <a:cs typeface="Calibri"/>
                <a:sym typeface="Calibri"/>
              </a:rPr>
              <a:t> for</a:t>
            </a:r>
            <a:r>
              <a:rPr lang="en-US" sz="1200" b="0" i="0" u="none" strike="noStrike">
                <a:solidFill>
                  <a:schemeClr val="dk1"/>
                </a:solidFill>
                <a:latin typeface="Calibri"/>
                <a:ea typeface="Calibri"/>
                <a:cs typeface="Calibri"/>
                <a:sym typeface="Calibri"/>
              </a:rPr>
              <a:t> their situation. To hear Brown’s description of what makes empathy different than simply, click here to watch a short video: </a:t>
            </a:r>
            <a:r>
              <a:rPr lang="en-US" sz="1200" b="1" i="0" u="sng" strike="noStrik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https://www.youtube.com/watch?v=HznVuCVQd10&amp;feature=youtu.be</a:t>
            </a:r>
            <a:endParaRPr b="0"/>
          </a:p>
          <a:p>
            <a:pPr marL="0" lvl="0" indent="0" algn="l" rtl="0">
              <a:lnSpc>
                <a:spcPct val="100000"/>
              </a:lnSpc>
              <a:spcBef>
                <a:spcPts val="0"/>
              </a:spcBef>
              <a:spcAft>
                <a:spcPts val="0"/>
              </a:spcAft>
              <a:buSzPts val="1400"/>
              <a:buNone/>
            </a:pPr>
            <a:br>
              <a:rPr lang="en-US"/>
            </a:br>
            <a:endParaRPr/>
          </a:p>
        </p:txBody>
      </p:sp>
      <p:sp>
        <p:nvSpPr>
          <p:cNvPr id="139" name="Google Shape;13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(Slide 4): With this definition of empathy in mind, let’s look at </a:t>
            </a:r>
            <a:r>
              <a:rPr lang="en-US" sz="1200" b="1" i="0" u="none" strike="noStrike">
                <a:solidFill>
                  <a:schemeClr val="dk1"/>
                </a:solidFill>
                <a:latin typeface="Calibri"/>
                <a:ea typeface="Calibri"/>
                <a:cs typeface="Calibri"/>
                <a:sym typeface="Calibri"/>
              </a:rPr>
              <a:t>how</a:t>
            </a:r>
            <a:r>
              <a:rPr lang="en-US" sz="1200" b="0" i="0" u="none" strike="noStrike">
                <a:solidFill>
                  <a:schemeClr val="dk1"/>
                </a:solidFill>
                <a:latin typeface="Calibri"/>
                <a:ea typeface="Calibri"/>
                <a:cs typeface="Calibri"/>
                <a:sym typeface="Calibri"/>
              </a:rPr>
              <a:t> we empathize in an empathy interview:</a:t>
            </a:r>
            <a:endParaRPr b="0"/>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First, </a:t>
            </a:r>
            <a:r>
              <a:rPr lang="en-US" sz="1200" b="1" i="0" u="none" strike="noStrike">
                <a:solidFill>
                  <a:schemeClr val="dk1"/>
                </a:solidFill>
                <a:latin typeface="Calibri"/>
                <a:ea typeface="Calibri"/>
                <a:cs typeface="Calibri"/>
                <a:sym typeface="Calibri"/>
              </a:rPr>
              <a:t>put aside your own ego.</a:t>
            </a:r>
            <a:r>
              <a:rPr lang="en-US" sz="1200" b="0" i="0" u="none" strike="noStrike">
                <a:solidFill>
                  <a:schemeClr val="dk1"/>
                </a:solidFill>
                <a:latin typeface="Calibri"/>
                <a:ea typeface="Calibri"/>
                <a:cs typeface="Calibri"/>
                <a:sym typeface="Calibri"/>
              </a:rPr>
              <a:t> This gets in the way of hearing good ideas not our own</a:t>
            </a:r>
            <a:endParaRPr/>
          </a:p>
          <a:p>
            <a:pPr marL="0" lvl="0"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Encourage storytelling</a:t>
            </a:r>
            <a:r>
              <a:rPr lang="en-US" sz="1200" b="0" i="0" u="none" strike="noStrike">
                <a:solidFill>
                  <a:schemeClr val="dk1"/>
                </a:solidFill>
                <a:latin typeface="Calibri"/>
                <a:ea typeface="Calibri"/>
                <a:cs typeface="Calibri"/>
                <a:sym typeface="Calibri"/>
              </a:rPr>
              <a:t>: “Say more about that" or "can you repeat that"</a:t>
            </a:r>
            <a:endParaRPr/>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Ask </a:t>
            </a:r>
            <a:r>
              <a:rPr lang="en-US" sz="1200" b="1" i="0" u="none" strike="noStrike">
                <a:solidFill>
                  <a:schemeClr val="dk1"/>
                </a:solidFill>
                <a:latin typeface="Calibri"/>
                <a:ea typeface="Calibri"/>
                <a:cs typeface="Calibri"/>
                <a:sym typeface="Calibri"/>
              </a:rPr>
              <a:t>one</a:t>
            </a:r>
            <a:r>
              <a:rPr lang="en-US" sz="1200" b="0" i="0" u="none" strike="noStrike">
                <a:solidFill>
                  <a:schemeClr val="dk1"/>
                </a:solidFill>
                <a:latin typeface="Calibri"/>
                <a:ea typeface="Calibri"/>
                <a:cs typeface="Calibri"/>
                <a:sym typeface="Calibri"/>
              </a:rPr>
              <a:t> open-ended question at a time to avoid confusion</a:t>
            </a:r>
            <a:endParaRPr/>
          </a:p>
          <a:p>
            <a:pPr marL="0" lvl="0"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Listen</a:t>
            </a:r>
            <a:r>
              <a:rPr lang="en-US" sz="1200" b="0" i="0" u="none" strike="noStrike">
                <a:solidFill>
                  <a:schemeClr val="dk1"/>
                </a:solidFill>
                <a:latin typeface="Calibri"/>
                <a:ea typeface="Calibri"/>
                <a:cs typeface="Calibri"/>
                <a:sym typeface="Calibri"/>
              </a:rPr>
              <a:t> more than you talk: this is important for your to actually observe:</a:t>
            </a:r>
            <a:endParaRPr/>
          </a:p>
          <a:p>
            <a:pPr marL="457200" lvl="1"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What</a:t>
            </a:r>
            <a:r>
              <a:rPr lang="en-US" sz="1200" b="0" i="0" u="none" strike="noStrike">
                <a:solidFill>
                  <a:schemeClr val="dk1"/>
                </a:solidFill>
                <a:latin typeface="Calibri"/>
                <a:ea typeface="Calibri"/>
                <a:cs typeface="Calibri"/>
                <a:sym typeface="Calibri"/>
              </a:rPr>
              <a:t> is the person doing? (observable facts) </a:t>
            </a:r>
            <a:endParaRPr/>
          </a:p>
          <a:p>
            <a:pPr marL="457200" lvl="1"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How</a:t>
            </a:r>
            <a:r>
              <a:rPr lang="en-US" sz="1200" b="0" i="0" u="none" strike="noStrike">
                <a:solidFill>
                  <a:schemeClr val="dk1"/>
                </a:solidFill>
                <a:latin typeface="Calibri"/>
                <a:ea typeface="Calibri"/>
                <a:cs typeface="Calibri"/>
                <a:sym typeface="Calibri"/>
              </a:rPr>
              <a:t> is the person doing that? (what emotions and techniques are present?) </a:t>
            </a:r>
            <a:endParaRPr/>
          </a:p>
          <a:p>
            <a:pPr marL="457200" lvl="1"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Why</a:t>
            </a:r>
            <a:r>
              <a:rPr lang="en-US" sz="1200" b="0" i="0" u="none" strike="noStrike">
                <a:solidFill>
                  <a:schemeClr val="dk1"/>
                </a:solidFill>
                <a:latin typeface="Calibri"/>
                <a:ea typeface="Calibri"/>
                <a:cs typeface="Calibri"/>
                <a:sym typeface="Calibri"/>
              </a:rPr>
              <a:t> is the person doing that? In that specific way? (what inferences or surprising insights can take away from this behavior)</a:t>
            </a:r>
            <a:endParaRPr/>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Be an Active Listener</a:t>
            </a:r>
            <a:endParaRPr/>
          </a:p>
          <a:p>
            <a:pPr marL="457200" lvl="1"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What does active listening look like? </a:t>
            </a:r>
            <a:endParaRPr/>
          </a:p>
        </p:txBody>
      </p:sp>
      <p:sp>
        <p:nvSpPr>
          <p:cNvPr id="149" name="Google Shape;14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a:p>
            <a:pPr marL="457200" lvl="1"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(Slide 5)</a:t>
            </a:r>
            <a:r>
              <a:rPr lang="en-US" sz="1200" b="0" i="0" u="none" strike="noStrike">
                <a:solidFill>
                  <a:schemeClr val="dk1"/>
                </a:solidFill>
                <a:latin typeface="Calibri"/>
                <a:ea typeface="Calibri"/>
                <a:cs typeface="Calibri"/>
                <a:sym typeface="Calibri"/>
              </a:rPr>
              <a:t> In an empathy interview, your main goal in listening to your partner is to understand their problem, need or pain point. Sometimes this means staying silent. Other times this means asking deeper questions. Your job is not to judge but to </a:t>
            </a:r>
            <a:r>
              <a:rPr lang="en-US" sz="1200" b="1" i="0" u="none" strike="noStrike">
                <a:solidFill>
                  <a:schemeClr val="dk1"/>
                </a:solidFill>
                <a:latin typeface="Calibri"/>
                <a:ea typeface="Calibri"/>
                <a:cs typeface="Calibri"/>
                <a:sym typeface="Calibri"/>
              </a:rPr>
              <a:t>notice</a:t>
            </a:r>
            <a:r>
              <a:rPr lang="en-US" sz="1200" b="0" i="0" u="none" strike="noStrike">
                <a:solidFill>
                  <a:schemeClr val="dk1"/>
                </a:solidFill>
                <a:latin typeface="Calibri"/>
                <a:ea typeface="Calibri"/>
                <a:cs typeface="Calibri"/>
                <a:sym typeface="Calibri"/>
              </a:rPr>
              <a:t> the various ways in which people tell stories about themselves. </a:t>
            </a:r>
            <a:endParaRPr/>
          </a:p>
        </p:txBody>
      </p:sp>
      <p:sp>
        <p:nvSpPr>
          <p:cNvPr id="158" name="Google Shape;1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 name="Google Shape;16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(Slide 6) First, we need to determine whom we are empathizing with</a:t>
            </a:r>
            <a:r>
              <a:rPr lang="en-US" sz="1200" b="0" i="0" u="none" strike="noStrike">
                <a:solidFill>
                  <a:schemeClr val="dk1"/>
                </a:solidFill>
                <a:latin typeface="Calibri"/>
                <a:ea typeface="Calibri"/>
                <a:cs typeface="Calibri"/>
                <a:sym typeface="Calibri"/>
              </a:rPr>
              <a:t>? The best place to start is with </a:t>
            </a:r>
            <a:r>
              <a:rPr lang="en-US" sz="1200" b="1" i="0" u="none" strike="noStrike">
                <a:solidFill>
                  <a:schemeClr val="dk1"/>
                </a:solidFill>
                <a:latin typeface="Calibri"/>
                <a:ea typeface="Calibri"/>
                <a:cs typeface="Calibri"/>
                <a:sym typeface="Calibri"/>
              </a:rPr>
              <a:t>extreme users - </a:t>
            </a:r>
            <a:r>
              <a:rPr lang="en-US" sz="1200" b="0" i="0" u="none" strike="noStrike">
                <a:solidFill>
                  <a:schemeClr val="dk1"/>
                </a:solidFill>
                <a:latin typeface="Calibri"/>
                <a:ea typeface="Calibri"/>
                <a:cs typeface="Calibri"/>
                <a:sym typeface="Calibri"/>
              </a:rPr>
              <a:t>these are the people most directly impacted with the problem you’re tackling. For example, an air travel design challenge might include extreme users such as a family flying with young children; </a:t>
            </a:r>
            <a:r>
              <a:rPr lang="en-US" sz="1200" b="1" i="0" u="none" strike="noStrike">
                <a:solidFill>
                  <a:schemeClr val="dk1"/>
                </a:solidFill>
                <a:latin typeface="Calibri"/>
                <a:ea typeface="Calibri"/>
                <a:cs typeface="Calibri"/>
                <a:sym typeface="Calibri"/>
              </a:rPr>
              <a:t>someone who is scared of flying</a:t>
            </a:r>
            <a:r>
              <a:rPr lang="en-US" sz="1200" b="0" i="0" u="none" strike="noStrike">
                <a:solidFill>
                  <a:schemeClr val="dk1"/>
                </a:solidFill>
                <a:latin typeface="Calibri"/>
                <a:ea typeface="Calibri"/>
                <a:cs typeface="Calibri"/>
                <a:sym typeface="Calibri"/>
              </a:rPr>
              <a:t>; someone needing the wheelchair services. Today, all of you are extreme users: you are all facing challenges, and you’re going to talk about one of these challenges with one other person. </a:t>
            </a:r>
            <a:endParaRPr b="0"/>
          </a:p>
          <a:p>
            <a:pPr marL="0" lvl="0" indent="0" algn="l" rtl="0">
              <a:lnSpc>
                <a:spcPct val="100000"/>
              </a:lnSpc>
              <a:spcBef>
                <a:spcPts val="0"/>
              </a:spcBef>
              <a:spcAft>
                <a:spcPts val="0"/>
              </a:spcAft>
              <a:buSzPts val="1400"/>
              <a:buNone/>
            </a:pPr>
            <a:br>
              <a:rPr lang="en-US" b="0"/>
            </a:br>
            <a:endParaRPr sz="1200" b="0" i="0" u="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(Slide 7)</a:t>
            </a:r>
            <a:r>
              <a:rPr lang="en-US" sz="1200" b="0" i="0" u="none" strike="noStrike">
                <a:solidFill>
                  <a:schemeClr val="dk1"/>
                </a:solidFill>
                <a:latin typeface="Calibri"/>
                <a:ea typeface="Calibri"/>
                <a:cs typeface="Calibri"/>
                <a:sym typeface="Calibri"/>
              </a:rPr>
              <a:t> Before we break into pairs, we’re going to try out these skills by doing an empathy interview with one member of your team. This is an opportunity to engage with people on a deeper level, to get personal stories that will help you identify a problem </a:t>
            </a:r>
            <a:r>
              <a:rPr lang="en-US" sz="1200" b="0" i="1" u="none" strike="noStrike">
                <a:solidFill>
                  <a:schemeClr val="dk1"/>
                </a:solidFill>
                <a:latin typeface="Calibri"/>
                <a:ea typeface="Calibri"/>
                <a:cs typeface="Calibri"/>
                <a:sym typeface="Calibri"/>
              </a:rPr>
              <a:t>before</a:t>
            </a:r>
            <a:r>
              <a:rPr lang="en-US" sz="1200" b="0" i="0" u="none" strike="noStrike">
                <a:solidFill>
                  <a:schemeClr val="dk1"/>
                </a:solidFill>
                <a:latin typeface="Calibri"/>
                <a:ea typeface="Calibri"/>
                <a:cs typeface="Calibri"/>
                <a:sym typeface="Calibri"/>
              </a:rPr>
              <a:t> you begin solving it. Your guiding question will be: How might I design a tool to help this person directly with a problem they’re facing using a product, service or system in their everyday lives? It may be helpful to recall the shopping cart video: in this case, one person you might want to interview is a parent about their experience putting their child in this cart. </a:t>
            </a:r>
            <a:endParaRPr b="0"/>
          </a:p>
          <a:p>
            <a:pPr marL="0" lvl="0" indent="0" algn="l" rtl="0">
              <a:lnSpc>
                <a:spcPct val="100000"/>
              </a:lnSpc>
              <a:spcBef>
                <a:spcPts val="0"/>
              </a:spcBef>
              <a:spcAft>
                <a:spcPts val="0"/>
              </a:spcAft>
              <a:buSzPts val="1400"/>
              <a:buNone/>
            </a:pPr>
            <a:br>
              <a:rPr lang="en-US"/>
            </a:br>
            <a:endParaRPr sz="1800" b="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(Slide 8) </a:t>
            </a:r>
            <a:r>
              <a:rPr lang="en-US" sz="1200" b="0" i="0" u="none" strike="noStrike">
                <a:solidFill>
                  <a:schemeClr val="dk1"/>
                </a:solidFill>
                <a:latin typeface="Calibri"/>
                <a:ea typeface="Calibri"/>
                <a:cs typeface="Calibri"/>
                <a:sym typeface="Calibri"/>
              </a:rPr>
              <a:t>There are at least 3 levels to every story: Explicit: surface/What is visible; Implicit: backdrop; Meaning: What matters to you: in this case, what problem do you want to solve? </a:t>
            </a:r>
            <a:endParaRPr b="0"/>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The challenge is that we often embed meaning beneath the surface of the the stories we tell. This is why we want to encourage people to tell stories and why we need to listen actively to them.</a:t>
            </a:r>
            <a:endParaRPr b="0"/>
          </a:p>
          <a:p>
            <a:pPr marL="0" lvl="0" indent="0" algn="l" rtl="0">
              <a:lnSpc>
                <a:spcPct val="100000"/>
              </a:lnSpc>
              <a:spcBef>
                <a:spcPts val="0"/>
              </a:spcBef>
              <a:spcAft>
                <a:spcPts val="0"/>
              </a:spcAft>
              <a:buSzPts val="1400"/>
              <a:buNone/>
            </a:pPr>
            <a:br>
              <a:rPr lang="en-US" b="0"/>
            </a:br>
            <a:r>
              <a:rPr lang="en-US" sz="1200" b="0" i="0" u="none" strike="noStrike">
                <a:solidFill>
                  <a:schemeClr val="dk1"/>
                </a:solidFill>
                <a:latin typeface="Calibri"/>
                <a:ea typeface="Calibri"/>
                <a:cs typeface="Calibri"/>
                <a:sym typeface="Calibri"/>
              </a:rPr>
              <a:t>We’re going to try to get to this 3 level of conversation depth – meaning - by doing an empathy interview with one member of your team. This is an opportunity to engage with people on a deeper level to get at personal stories that will help you identify a problem before you begin solving it. </a:t>
            </a:r>
            <a:endParaRPr b="0"/>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Here is how we do these empathy interviews. </a:t>
            </a:r>
            <a:endParaRPr b="0"/>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To get the deeper story: we will Keep the focus on the speaker, Ask broad "Why” questions.</a:t>
            </a:r>
            <a:endParaRPr b="0"/>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Listen without judgment.</a:t>
            </a:r>
            <a:endParaRPr b="0"/>
          </a:p>
          <a:p>
            <a:pPr marL="0" lvl="0"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Teacher-Led Activity</a:t>
            </a:r>
            <a:endParaRPr/>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Break group into pairs at tables </a:t>
            </a:r>
            <a:r>
              <a:rPr lang="en-US" sz="1200" b="1" i="0" u="none" strike="noStrike">
                <a:solidFill>
                  <a:schemeClr val="dk1"/>
                </a:solidFill>
                <a:latin typeface="Calibri"/>
                <a:ea typeface="Calibri"/>
                <a:cs typeface="Calibri"/>
                <a:sym typeface="Calibri"/>
              </a:rPr>
              <a:t>or in Breakout rooms of 2. </a:t>
            </a:r>
            <a:endParaRPr sz="1200" b="0" i="0" u="none" strike="noStrik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Handout Empathy Map Guidelines</a:t>
            </a:r>
            <a:endParaRPr/>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Briefly describe to your partner (3 minutes each) a problem or challenge you have with a product, a process, or a service that you use often or daily. </a:t>
            </a:r>
            <a:endParaRPr/>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Ask open questions that will help your partner talk about the specific problem they’re facing and what they still need to solve it. </a:t>
            </a:r>
            <a:endParaRPr/>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Your goal is to get at this deeper meaning below the surface that the person may not even be aware exists. Here are some questions you might consider asking: </a:t>
            </a:r>
            <a:endParaRPr/>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Tell me about a typical day for you right now.</a:t>
            </a:r>
            <a:endParaRPr/>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What is something you are trying to achieve?</a:t>
            </a:r>
            <a:endParaRPr/>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What is getting in your way? </a:t>
            </a:r>
            <a:endParaRPr/>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What would help you achieve this goal? </a:t>
            </a:r>
            <a:endParaRPr/>
          </a:p>
          <a:p>
            <a:pPr marL="0" lvl="0" indent="0" algn="l" rtl="0">
              <a:lnSpc>
                <a:spcPct val="100000"/>
              </a:lnSpc>
              <a:spcBef>
                <a:spcPts val="0"/>
              </a:spcBef>
              <a:spcAft>
                <a:spcPts val="0"/>
              </a:spcAft>
              <a:buSzPts val="1400"/>
              <a:buNone/>
            </a:pPr>
            <a:r>
              <a:rPr lang="en-US" sz="1200" b="0" i="0" u="none" strike="noStrike">
                <a:solidFill>
                  <a:schemeClr val="dk1"/>
                </a:solidFill>
                <a:latin typeface="Calibri"/>
                <a:ea typeface="Calibri"/>
                <a:cs typeface="Calibri"/>
                <a:sym typeface="Calibri"/>
              </a:rPr>
              <a:t>Other sample questions are available Empathy Map Handout.</a:t>
            </a:r>
            <a:endParaRPr/>
          </a:p>
        </p:txBody>
      </p:sp>
      <p:sp>
        <p:nvSpPr>
          <p:cNvPr id="184" name="Google Shape;18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9: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lnSpc>
                <a:spcPct val="100000"/>
              </a:lnSpc>
              <a:spcBef>
                <a:spcPts val="0"/>
              </a:spcBef>
              <a:spcAft>
                <a:spcPts val="0"/>
              </a:spcAft>
              <a:buSzPts val="1400"/>
              <a:buNone/>
            </a:pPr>
            <a:r>
              <a:rPr lang="en-US" sz="1200" b="1" i="0" u="none" strike="noStrike">
                <a:solidFill>
                  <a:schemeClr val="dk1"/>
                </a:solidFill>
                <a:latin typeface="Calibri"/>
                <a:ea typeface="Calibri"/>
                <a:cs typeface="Calibri"/>
                <a:sym typeface="Calibri"/>
              </a:rPr>
              <a:t>Slide 9: </a:t>
            </a:r>
            <a:r>
              <a:rPr lang="en-US" sz="1200" b="0" i="0" u="none" strike="noStrike">
                <a:solidFill>
                  <a:schemeClr val="dk1"/>
                </a:solidFill>
                <a:latin typeface="Calibri"/>
                <a:ea typeface="Calibri"/>
                <a:cs typeface="Calibri"/>
                <a:sym typeface="Calibri"/>
              </a:rPr>
              <a:t>Using your Handout as a guide, you will fill in your blank Empathy map (or blank Miro board template). Collect information from the person you are interviewing, paying specific attention to what they </a:t>
            </a:r>
            <a:r>
              <a:rPr lang="en-US" sz="1200" b="1" i="0" u="none" strike="noStrike">
                <a:solidFill>
                  <a:schemeClr val="dk1"/>
                </a:solidFill>
                <a:latin typeface="Calibri"/>
                <a:ea typeface="Calibri"/>
                <a:cs typeface="Calibri"/>
                <a:sym typeface="Calibri"/>
              </a:rPr>
              <a:t>say, think, do, and feel. </a:t>
            </a:r>
            <a:r>
              <a:rPr lang="en-US" sz="1200" b="0" i="0" u="none" strike="noStrike">
                <a:solidFill>
                  <a:schemeClr val="dk1"/>
                </a:solidFill>
                <a:latin typeface="Calibri"/>
                <a:ea typeface="Calibri"/>
                <a:cs typeface="Calibri"/>
                <a:sym typeface="Calibri"/>
              </a:rPr>
              <a:t>As you add information to each quadrant, your empathy map will look something like this</a:t>
            </a:r>
            <a:endParaRPr/>
          </a:p>
        </p:txBody>
      </p:sp>
      <p:sp>
        <p:nvSpPr>
          <p:cNvPr id="196" name="Google Shape;196;p9: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8"/>
        <p:cNvGrpSpPr/>
        <p:nvPr/>
      </p:nvGrpSpPr>
      <p:grpSpPr>
        <a:xfrm>
          <a:off x="0" y="0"/>
          <a:ext cx="0" cy="0"/>
          <a:chOff x="0" y="0"/>
          <a:chExt cx="0" cy="0"/>
        </a:xfrm>
      </p:grpSpPr>
      <p:sp>
        <p:nvSpPr>
          <p:cNvPr id="19" name="Google Shape;19;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76"/>
        <p:cNvGrpSpPr/>
        <p:nvPr/>
      </p:nvGrpSpPr>
      <p:grpSpPr>
        <a:xfrm>
          <a:off x="0" y="0"/>
          <a:ext cx="0" cy="0"/>
          <a:chOff x="0" y="0"/>
          <a:chExt cx="0" cy="0"/>
        </a:xfrm>
      </p:grpSpPr>
      <p:sp>
        <p:nvSpPr>
          <p:cNvPr id="77" name="Google Shape;77;p27"/>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7"/>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7"/>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1pPr>
            <a:lvl2pPr marL="0" marR="0" lvl="1"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2pPr>
            <a:lvl3pPr marL="0" marR="0" lvl="2"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3pPr>
            <a:lvl4pPr marL="0" marR="0" lvl="3"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4pPr>
            <a:lvl5pPr marL="0" marR="0" lvl="4"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5pPr>
            <a:lvl6pPr marL="0" marR="0" lvl="5"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6pPr>
            <a:lvl7pPr marL="0" marR="0" lvl="6"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7pPr>
            <a:lvl8pPr marL="0" marR="0" lvl="7"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8pPr>
            <a:lvl9pPr marL="0" marR="0" lvl="8"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9pPr>
          </a:lstStyle>
          <a:p>
            <a:pPr marL="0" lvl="0" indent="0" algn="ctr" rtl="0">
              <a:spcBef>
                <a:spcPts val="0"/>
              </a:spcBef>
              <a:spcAft>
                <a:spcPts val="0"/>
              </a:spcAft>
              <a:buNone/>
            </a:pPr>
            <a:fld id="{00000000-1234-1234-1234-123412341234}" type="slidenum">
              <a:rPr lang="en-US"/>
              <a:t>‹#›</a:t>
            </a:fld>
            <a:endParaRPr/>
          </a:p>
        </p:txBody>
      </p:sp>
      <p:sp>
        <p:nvSpPr>
          <p:cNvPr id="80" name="Google Shape;80;p27"/>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81"/>
        <p:cNvGrpSpPr/>
        <p:nvPr/>
      </p:nvGrpSpPr>
      <p:grpSpPr>
        <a:xfrm>
          <a:off x="0" y="0"/>
          <a:ext cx="0" cy="0"/>
          <a:chOff x="0" y="0"/>
          <a:chExt cx="0" cy="0"/>
        </a:xfrm>
      </p:grpSpPr>
      <p:sp>
        <p:nvSpPr>
          <p:cNvPr id="82" name="Google Shape;82;p28"/>
          <p:cNvSpPr/>
          <p:nvPr/>
        </p:nvSpPr>
        <p:spPr>
          <a:xfrm>
            <a:off x="8303740" y="0"/>
            <a:ext cx="3888259" cy="6857999"/>
          </a:xfrm>
          <a:prstGeom prst="rect">
            <a:avLst/>
          </a:prstGeom>
          <a:blipFill rotWithShape="1">
            <a:blip r:embed="rId2">
              <a:alphaModFix amt="60000"/>
            </a:blip>
            <a:tile tx="0" ty="-704850" sx="92000" sy="89000" flip="xy" algn="ctr"/>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83" name="Google Shape;83;p28"/>
          <p:cNvSpPr txBox="1">
            <a:spLocks noGrp="1"/>
          </p:cNvSpPr>
          <p:nvPr>
            <p:ph type="title"/>
          </p:nvPr>
        </p:nvSpPr>
        <p:spPr>
          <a:xfrm>
            <a:off x="8549640" y="685800"/>
            <a:ext cx="3200400" cy="17373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3200"/>
              <a:buFont typeface="Georgia"/>
              <a:buNone/>
              <a:defRPr sz="32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8"/>
          <p:cNvSpPr txBox="1">
            <a:spLocks noGrp="1"/>
          </p:cNvSpPr>
          <p:nvPr>
            <p:ph type="body" idx="1"/>
          </p:nvPr>
        </p:nvSpPr>
        <p:spPr>
          <a:xfrm>
            <a:off x="838200" y="685800"/>
            <a:ext cx="6711696" cy="5020056"/>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36550" algn="l">
              <a:lnSpc>
                <a:spcPct val="90000"/>
              </a:lnSpc>
              <a:spcBef>
                <a:spcPts val="400"/>
              </a:spcBef>
              <a:spcAft>
                <a:spcPts val="0"/>
              </a:spcAft>
              <a:buSzPts val="1700"/>
              <a:buChar char="▪"/>
              <a:defRPr sz="2000"/>
            </a:lvl6pPr>
            <a:lvl7pPr marL="3200400" lvl="6" indent="-336550" algn="l">
              <a:lnSpc>
                <a:spcPct val="90000"/>
              </a:lnSpc>
              <a:spcBef>
                <a:spcPts val="400"/>
              </a:spcBef>
              <a:spcAft>
                <a:spcPts val="0"/>
              </a:spcAft>
              <a:buSzPts val="1700"/>
              <a:buChar char="▪"/>
              <a:defRPr sz="2000"/>
            </a:lvl7pPr>
            <a:lvl8pPr marL="3657600" lvl="7" indent="-336550" algn="l">
              <a:lnSpc>
                <a:spcPct val="90000"/>
              </a:lnSpc>
              <a:spcBef>
                <a:spcPts val="400"/>
              </a:spcBef>
              <a:spcAft>
                <a:spcPts val="0"/>
              </a:spcAft>
              <a:buSzPts val="1700"/>
              <a:buChar char="▪"/>
              <a:defRPr sz="2000"/>
            </a:lvl8pPr>
            <a:lvl9pPr marL="4114800" lvl="8" indent="-336550" algn="l">
              <a:lnSpc>
                <a:spcPct val="90000"/>
              </a:lnSpc>
              <a:spcBef>
                <a:spcPts val="400"/>
              </a:spcBef>
              <a:spcAft>
                <a:spcPts val="200"/>
              </a:spcAft>
              <a:buSzPts val="1700"/>
              <a:buChar char="▪"/>
              <a:defRPr sz="2000"/>
            </a:lvl9pPr>
          </a:lstStyle>
          <a:p>
            <a:endParaRPr/>
          </a:p>
        </p:txBody>
      </p:sp>
      <p:sp>
        <p:nvSpPr>
          <p:cNvPr id="85" name="Google Shape;85;p28"/>
          <p:cNvSpPr txBox="1">
            <a:spLocks noGrp="1"/>
          </p:cNvSpPr>
          <p:nvPr>
            <p:ph type="body" idx="2"/>
          </p:nvPr>
        </p:nvSpPr>
        <p:spPr>
          <a:xfrm>
            <a:off x="8549640" y="2423160"/>
            <a:ext cx="3200400" cy="329184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190"/>
              <a:buNone/>
              <a:defRPr sz="1400">
                <a:solidFill>
                  <a:srgbClr val="345D7E"/>
                </a:solidFill>
              </a:defRPr>
            </a:lvl1pPr>
            <a:lvl2pPr marL="914400" lvl="1" indent="-228600" algn="l">
              <a:lnSpc>
                <a:spcPct val="90000"/>
              </a:lnSpc>
              <a:spcBef>
                <a:spcPts val="400"/>
              </a:spcBef>
              <a:spcAft>
                <a:spcPts val="0"/>
              </a:spcAft>
              <a:buSzPts val="1020"/>
              <a:buNone/>
              <a:defRPr sz="1200"/>
            </a:lvl2pPr>
            <a:lvl3pPr marL="1371600" lvl="2" indent="-228600" algn="l">
              <a:lnSpc>
                <a:spcPct val="90000"/>
              </a:lnSpc>
              <a:spcBef>
                <a:spcPts val="400"/>
              </a:spcBef>
              <a:spcAft>
                <a:spcPts val="0"/>
              </a:spcAft>
              <a:buSzPts val="850"/>
              <a:buNone/>
              <a:defRPr sz="1000"/>
            </a:lvl3pPr>
            <a:lvl4pPr marL="1828800" lvl="3" indent="-228600" algn="l">
              <a:lnSpc>
                <a:spcPct val="90000"/>
              </a:lnSpc>
              <a:spcBef>
                <a:spcPts val="400"/>
              </a:spcBef>
              <a:spcAft>
                <a:spcPts val="0"/>
              </a:spcAft>
              <a:buSzPts val="765"/>
              <a:buNone/>
              <a:defRPr sz="900"/>
            </a:lvl4pPr>
            <a:lvl5pPr marL="2286000" lvl="4" indent="-228600" algn="l">
              <a:lnSpc>
                <a:spcPct val="90000"/>
              </a:lnSpc>
              <a:spcBef>
                <a:spcPts val="400"/>
              </a:spcBef>
              <a:spcAft>
                <a:spcPts val="0"/>
              </a:spcAft>
              <a:buSzPts val="765"/>
              <a:buNone/>
              <a:defRPr sz="900"/>
            </a:lvl5pPr>
            <a:lvl6pPr marL="2743200" lvl="5" indent="-228600" algn="l">
              <a:lnSpc>
                <a:spcPct val="90000"/>
              </a:lnSpc>
              <a:spcBef>
                <a:spcPts val="400"/>
              </a:spcBef>
              <a:spcAft>
                <a:spcPts val="0"/>
              </a:spcAft>
              <a:buSzPts val="765"/>
              <a:buNone/>
              <a:defRPr sz="900"/>
            </a:lvl6pPr>
            <a:lvl7pPr marL="3200400" lvl="6" indent="-228600" algn="l">
              <a:lnSpc>
                <a:spcPct val="90000"/>
              </a:lnSpc>
              <a:spcBef>
                <a:spcPts val="400"/>
              </a:spcBef>
              <a:spcAft>
                <a:spcPts val="0"/>
              </a:spcAft>
              <a:buSzPts val="765"/>
              <a:buNone/>
              <a:defRPr sz="900"/>
            </a:lvl7pPr>
            <a:lvl8pPr marL="3657600" lvl="7" indent="-228600" algn="l">
              <a:lnSpc>
                <a:spcPct val="90000"/>
              </a:lnSpc>
              <a:spcBef>
                <a:spcPts val="400"/>
              </a:spcBef>
              <a:spcAft>
                <a:spcPts val="0"/>
              </a:spcAft>
              <a:buSzPts val="765"/>
              <a:buNone/>
              <a:defRPr sz="900"/>
            </a:lvl8pPr>
            <a:lvl9pPr marL="4114800" lvl="8" indent="-228600" algn="l">
              <a:lnSpc>
                <a:spcPct val="90000"/>
              </a:lnSpc>
              <a:spcBef>
                <a:spcPts val="400"/>
              </a:spcBef>
              <a:spcAft>
                <a:spcPts val="200"/>
              </a:spcAft>
              <a:buSzPts val="765"/>
              <a:buNone/>
              <a:defRPr sz="900"/>
            </a:lvl9pPr>
          </a:lstStyle>
          <a:p>
            <a:endParaRPr/>
          </a:p>
        </p:txBody>
      </p:sp>
      <p:sp>
        <p:nvSpPr>
          <p:cNvPr id="86" name="Google Shape;86;p28"/>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28"/>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88" name="Google Shape;88;p28"/>
          <p:cNvGrpSpPr/>
          <p:nvPr/>
        </p:nvGrpSpPr>
        <p:grpSpPr>
          <a:xfrm>
            <a:off x="11401725" y="6229681"/>
            <a:ext cx="457200" cy="457200"/>
            <a:chOff x="11361456" y="6195813"/>
            <a:chExt cx="548640" cy="548640"/>
          </a:xfrm>
        </p:grpSpPr>
        <p:sp>
          <p:nvSpPr>
            <p:cNvPr id="89" name="Google Shape;89;p28"/>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Trebuchet MS"/>
                <a:buNone/>
              </a:pPr>
              <a:endParaRPr sz="2000" b="1" i="0" u="none" strike="noStrike" cap="none">
                <a:solidFill>
                  <a:srgbClr val="FFFFFF"/>
                </a:solidFill>
                <a:latin typeface="Rockwell"/>
                <a:ea typeface="Rockwell"/>
                <a:cs typeface="Rockwell"/>
                <a:sym typeface="Rockwell"/>
              </a:endParaRPr>
            </a:p>
          </p:txBody>
        </p:sp>
        <p:sp>
          <p:nvSpPr>
            <p:cNvPr id="90" name="Google Shape;90;p28"/>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Trebuchet MS"/>
                <a:buNone/>
              </a:pPr>
              <a:endParaRPr sz="1800" b="0" i="0" u="none" strike="noStrike" cap="none">
                <a:solidFill>
                  <a:srgbClr val="FFFFFF"/>
                </a:solidFill>
                <a:latin typeface="Calibri"/>
                <a:ea typeface="Calibri"/>
                <a:cs typeface="Calibri"/>
                <a:sym typeface="Calibri"/>
              </a:endParaRPr>
            </a:p>
          </p:txBody>
        </p:sp>
      </p:grpSp>
      <p:sp>
        <p:nvSpPr>
          <p:cNvPr id="91" name="Google Shape;91;p28"/>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1pPr>
            <a:lvl2pPr marL="0" marR="0" lvl="1"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2pPr>
            <a:lvl3pPr marL="0" marR="0" lvl="2"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3pPr>
            <a:lvl4pPr marL="0" marR="0" lvl="3"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4pPr>
            <a:lvl5pPr marL="0" marR="0" lvl="4"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5pPr>
            <a:lvl6pPr marL="0" marR="0" lvl="5"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6pPr>
            <a:lvl7pPr marL="0" marR="0" lvl="6"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7pPr>
            <a:lvl8pPr marL="0" marR="0" lvl="7"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8pPr>
            <a:lvl9pPr marL="0" marR="0" lvl="8"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92"/>
        <p:cNvGrpSpPr/>
        <p:nvPr/>
      </p:nvGrpSpPr>
      <p:grpSpPr>
        <a:xfrm>
          <a:off x="0" y="0"/>
          <a:ext cx="0" cy="0"/>
          <a:chOff x="0" y="0"/>
          <a:chExt cx="0" cy="0"/>
        </a:xfrm>
      </p:grpSpPr>
      <p:sp>
        <p:nvSpPr>
          <p:cNvPr id="93" name="Google Shape;93;p29"/>
          <p:cNvSpPr/>
          <p:nvPr/>
        </p:nvSpPr>
        <p:spPr>
          <a:xfrm>
            <a:off x="8303740" y="0"/>
            <a:ext cx="3888259" cy="6857999"/>
          </a:xfrm>
          <a:prstGeom prst="rect">
            <a:avLst/>
          </a:prstGeom>
          <a:blipFill rotWithShape="1">
            <a:blip r:embed="rId2">
              <a:alphaModFix amt="60000"/>
            </a:blip>
            <a:tile tx="0" ty="-704850" sx="92000" sy="89000" flip="xy" algn="ctr"/>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94" name="Google Shape;94;p29"/>
          <p:cNvSpPr txBox="1">
            <a:spLocks noGrp="1"/>
          </p:cNvSpPr>
          <p:nvPr>
            <p:ph type="title"/>
          </p:nvPr>
        </p:nvSpPr>
        <p:spPr>
          <a:xfrm>
            <a:off x="8549640" y="685800"/>
            <a:ext cx="3200400" cy="17373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3200"/>
              <a:buFont typeface="Georgia"/>
              <a:buNone/>
              <a:defRPr sz="32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29"/>
          <p:cNvSpPr>
            <a:spLocks noGrp="1"/>
          </p:cNvSpPr>
          <p:nvPr>
            <p:ph type="pic" idx="2"/>
          </p:nvPr>
        </p:nvSpPr>
        <p:spPr>
          <a:xfrm>
            <a:off x="0" y="0"/>
            <a:ext cx="8303740" cy="6858000"/>
          </a:xfrm>
          <a:prstGeom prst="rect">
            <a:avLst/>
          </a:prstGeom>
          <a:solidFill>
            <a:srgbClr val="E4DEDB"/>
          </a:solidFill>
          <a:ln>
            <a:noFill/>
          </a:ln>
        </p:spPr>
      </p:sp>
      <p:sp>
        <p:nvSpPr>
          <p:cNvPr id="96" name="Google Shape;96;p29"/>
          <p:cNvSpPr txBox="1">
            <a:spLocks noGrp="1"/>
          </p:cNvSpPr>
          <p:nvPr>
            <p:ph type="body" idx="1"/>
          </p:nvPr>
        </p:nvSpPr>
        <p:spPr>
          <a:xfrm>
            <a:off x="8549640" y="2423160"/>
            <a:ext cx="3200400" cy="329184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190"/>
              <a:buNone/>
              <a:defRPr sz="1400">
                <a:solidFill>
                  <a:srgbClr val="345D7E"/>
                </a:solidFill>
              </a:defRPr>
            </a:lvl1pPr>
            <a:lvl2pPr marL="914400" lvl="1" indent="-228600" algn="l">
              <a:lnSpc>
                <a:spcPct val="90000"/>
              </a:lnSpc>
              <a:spcBef>
                <a:spcPts val="400"/>
              </a:spcBef>
              <a:spcAft>
                <a:spcPts val="0"/>
              </a:spcAft>
              <a:buSzPts val="1020"/>
              <a:buNone/>
              <a:defRPr sz="1200"/>
            </a:lvl2pPr>
            <a:lvl3pPr marL="1371600" lvl="2" indent="-228600" algn="l">
              <a:lnSpc>
                <a:spcPct val="90000"/>
              </a:lnSpc>
              <a:spcBef>
                <a:spcPts val="400"/>
              </a:spcBef>
              <a:spcAft>
                <a:spcPts val="0"/>
              </a:spcAft>
              <a:buSzPts val="850"/>
              <a:buNone/>
              <a:defRPr sz="1000"/>
            </a:lvl3pPr>
            <a:lvl4pPr marL="1828800" lvl="3" indent="-228600" algn="l">
              <a:lnSpc>
                <a:spcPct val="90000"/>
              </a:lnSpc>
              <a:spcBef>
                <a:spcPts val="400"/>
              </a:spcBef>
              <a:spcAft>
                <a:spcPts val="0"/>
              </a:spcAft>
              <a:buSzPts val="765"/>
              <a:buNone/>
              <a:defRPr sz="900"/>
            </a:lvl4pPr>
            <a:lvl5pPr marL="2286000" lvl="4" indent="-228600" algn="l">
              <a:lnSpc>
                <a:spcPct val="90000"/>
              </a:lnSpc>
              <a:spcBef>
                <a:spcPts val="400"/>
              </a:spcBef>
              <a:spcAft>
                <a:spcPts val="0"/>
              </a:spcAft>
              <a:buSzPts val="765"/>
              <a:buNone/>
              <a:defRPr sz="900"/>
            </a:lvl5pPr>
            <a:lvl6pPr marL="2743200" lvl="5" indent="-228600" algn="l">
              <a:lnSpc>
                <a:spcPct val="90000"/>
              </a:lnSpc>
              <a:spcBef>
                <a:spcPts val="400"/>
              </a:spcBef>
              <a:spcAft>
                <a:spcPts val="0"/>
              </a:spcAft>
              <a:buSzPts val="765"/>
              <a:buNone/>
              <a:defRPr sz="900"/>
            </a:lvl6pPr>
            <a:lvl7pPr marL="3200400" lvl="6" indent="-228600" algn="l">
              <a:lnSpc>
                <a:spcPct val="90000"/>
              </a:lnSpc>
              <a:spcBef>
                <a:spcPts val="400"/>
              </a:spcBef>
              <a:spcAft>
                <a:spcPts val="0"/>
              </a:spcAft>
              <a:buSzPts val="765"/>
              <a:buNone/>
              <a:defRPr sz="900"/>
            </a:lvl7pPr>
            <a:lvl8pPr marL="3657600" lvl="7" indent="-228600" algn="l">
              <a:lnSpc>
                <a:spcPct val="90000"/>
              </a:lnSpc>
              <a:spcBef>
                <a:spcPts val="400"/>
              </a:spcBef>
              <a:spcAft>
                <a:spcPts val="0"/>
              </a:spcAft>
              <a:buSzPts val="765"/>
              <a:buNone/>
              <a:defRPr sz="900"/>
            </a:lvl8pPr>
            <a:lvl9pPr marL="4114800" lvl="8" indent="-228600" algn="l">
              <a:lnSpc>
                <a:spcPct val="90000"/>
              </a:lnSpc>
              <a:spcBef>
                <a:spcPts val="400"/>
              </a:spcBef>
              <a:spcAft>
                <a:spcPts val="200"/>
              </a:spcAft>
              <a:buSzPts val="765"/>
              <a:buNone/>
              <a:defRPr sz="900"/>
            </a:lvl9pPr>
          </a:lstStyle>
          <a:p>
            <a:endParaRPr/>
          </a:p>
        </p:txBody>
      </p:sp>
      <p:sp>
        <p:nvSpPr>
          <p:cNvPr id="97" name="Google Shape;97;p29"/>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98" name="Google Shape;98;p29"/>
          <p:cNvGrpSpPr/>
          <p:nvPr/>
        </p:nvGrpSpPr>
        <p:grpSpPr>
          <a:xfrm>
            <a:off x="11401725" y="6229681"/>
            <a:ext cx="457200" cy="457200"/>
            <a:chOff x="11361456" y="6195813"/>
            <a:chExt cx="548640" cy="548640"/>
          </a:xfrm>
        </p:grpSpPr>
        <p:sp>
          <p:nvSpPr>
            <p:cNvPr id="99" name="Google Shape;99;p29"/>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Trebuchet MS"/>
                <a:buNone/>
              </a:pPr>
              <a:endParaRPr sz="2000" b="1" i="0" u="none" strike="noStrike" cap="none">
                <a:solidFill>
                  <a:srgbClr val="FFFFFF"/>
                </a:solidFill>
                <a:latin typeface="Rockwell"/>
                <a:ea typeface="Rockwell"/>
                <a:cs typeface="Rockwell"/>
                <a:sym typeface="Rockwell"/>
              </a:endParaRPr>
            </a:p>
          </p:txBody>
        </p:sp>
        <p:sp>
          <p:nvSpPr>
            <p:cNvPr id="100" name="Google Shape;100;p29"/>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Trebuchet MS"/>
                <a:buNone/>
              </a:pPr>
              <a:endParaRPr sz="1800" b="0" i="0" u="none" strike="noStrike" cap="none">
                <a:solidFill>
                  <a:srgbClr val="FFFFFF"/>
                </a:solidFill>
                <a:latin typeface="Calibri"/>
                <a:ea typeface="Calibri"/>
                <a:cs typeface="Calibri"/>
                <a:sym typeface="Calibri"/>
              </a:endParaRPr>
            </a:p>
          </p:txBody>
        </p:sp>
      </p:grpSp>
      <p:sp>
        <p:nvSpPr>
          <p:cNvPr id="101" name="Google Shape;101;p29"/>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1pPr>
            <a:lvl2pPr marL="0" marR="0" lvl="1"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2pPr>
            <a:lvl3pPr marL="0" marR="0" lvl="2"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3pPr>
            <a:lvl4pPr marL="0" marR="0" lvl="3"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4pPr>
            <a:lvl5pPr marL="0" marR="0" lvl="4"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5pPr>
            <a:lvl6pPr marL="0" marR="0" lvl="5"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6pPr>
            <a:lvl7pPr marL="0" marR="0" lvl="6"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7pPr>
            <a:lvl8pPr marL="0" marR="0" lvl="7"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8pPr>
            <a:lvl9pPr marL="0" marR="0" lvl="8"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2"/>
        <p:cNvGrpSpPr/>
        <p:nvPr/>
      </p:nvGrpSpPr>
      <p:grpSpPr>
        <a:xfrm>
          <a:off x="0" y="0"/>
          <a:ext cx="0" cy="0"/>
          <a:chOff x="0" y="0"/>
          <a:chExt cx="0" cy="0"/>
        </a:xfrm>
      </p:grpSpPr>
      <p:sp>
        <p:nvSpPr>
          <p:cNvPr id="103" name="Google Shape;103;p30"/>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30"/>
          <p:cNvSpPr txBox="1">
            <a:spLocks noGrp="1"/>
          </p:cNvSpPr>
          <p:nvPr>
            <p:ph type="body" idx="1"/>
          </p:nvPr>
        </p:nvSpPr>
        <p:spPr>
          <a:xfrm rot="5400000">
            <a:off x="4073652" y="-882396"/>
            <a:ext cx="4050792" cy="10058400"/>
          </a:xfrm>
          <a:prstGeom prst="rect">
            <a:avLst/>
          </a:prstGeom>
          <a:noFill/>
          <a:ln>
            <a:noFill/>
          </a:ln>
        </p:spPr>
        <p:txBody>
          <a:bodyPr spcFirstLastPara="1" wrap="square" lIns="91425" tIns="45700" rIns="91425" bIns="45700" anchor="t" anchorCtr="0">
            <a:normAutofit/>
          </a:bodyPr>
          <a:lstStyle>
            <a:lvl1pPr marL="457200" lvl="0" indent="-325755" algn="l">
              <a:lnSpc>
                <a:spcPct val="90000"/>
              </a:lnSpc>
              <a:spcBef>
                <a:spcPts val="1200"/>
              </a:spcBef>
              <a:spcAft>
                <a:spcPts val="0"/>
              </a:spcAft>
              <a:buSzPts val="1530"/>
              <a:buChar char="▪"/>
              <a:defRPr/>
            </a:lvl1pPr>
            <a:lvl2pPr marL="914400" lvl="1" indent="-325755" algn="l">
              <a:lnSpc>
                <a:spcPct val="90000"/>
              </a:lnSpc>
              <a:spcBef>
                <a:spcPts val="400"/>
              </a:spcBef>
              <a:spcAft>
                <a:spcPts val="0"/>
              </a:spcAft>
              <a:buSzPts val="1530"/>
              <a:buChar char="▪"/>
              <a:defRPr/>
            </a:lvl2pPr>
            <a:lvl3pPr marL="1371600" lvl="2" indent="-325755" algn="l">
              <a:lnSpc>
                <a:spcPct val="90000"/>
              </a:lnSpc>
              <a:spcBef>
                <a:spcPts val="400"/>
              </a:spcBef>
              <a:spcAft>
                <a:spcPts val="0"/>
              </a:spcAft>
              <a:buSzPts val="1530"/>
              <a:buChar char="▪"/>
              <a:defRPr/>
            </a:lvl3pPr>
            <a:lvl4pPr marL="1828800" lvl="3" indent="-325755" algn="l">
              <a:lnSpc>
                <a:spcPct val="90000"/>
              </a:lnSpc>
              <a:spcBef>
                <a:spcPts val="400"/>
              </a:spcBef>
              <a:spcAft>
                <a:spcPts val="0"/>
              </a:spcAft>
              <a:buSzPts val="1530"/>
              <a:buChar char="▪"/>
              <a:defRPr/>
            </a:lvl4pPr>
            <a:lvl5pPr marL="2286000" lvl="4" indent="-325754" algn="l">
              <a:lnSpc>
                <a:spcPct val="90000"/>
              </a:lnSpc>
              <a:spcBef>
                <a:spcPts val="400"/>
              </a:spcBef>
              <a:spcAft>
                <a:spcPts val="0"/>
              </a:spcAft>
              <a:buSzPts val="1530"/>
              <a:buChar char="▪"/>
              <a:defRPr/>
            </a:lvl5pPr>
            <a:lvl6pPr marL="2743200" lvl="5" indent="-325754" algn="l">
              <a:lnSpc>
                <a:spcPct val="90000"/>
              </a:lnSpc>
              <a:spcBef>
                <a:spcPts val="400"/>
              </a:spcBef>
              <a:spcAft>
                <a:spcPts val="0"/>
              </a:spcAft>
              <a:buSzPts val="1530"/>
              <a:buChar char="▪"/>
              <a:defRPr/>
            </a:lvl6pPr>
            <a:lvl7pPr marL="3200400" lvl="6" indent="-325754" algn="l">
              <a:lnSpc>
                <a:spcPct val="90000"/>
              </a:lnSpc>
              <a:spcBef>
                <a:spcPts val="400"/>
              </a:spcBef>
              <a:spcAft>
                <a:spcPts val="0"/>
              </a:spcAft>
              <a:buSzPts val="1530"/>
              <a:buChar char="▪"/>
              <a:defRPr/>
            </a:lvl7pPr>
            <a:lvl8pPr marL="3657600" lvl="7" indent="-325754" algn="l">
              <a:lnSpc>
                <a:spcPct val="90000"/>
              </a:lnSpc>
              <a:spcBef>
                <a:spcPts val="400"/>
              </a:spcBef>
              <a:spcAft>
                <a:spcPts val="0"/>
              </a:spcAft>
              <a:buSzPts val="1530"/>
              <a:buChar char="▪"/>
              <a:defRPr/>
            </a:lvl8pPr>
            <a:lvl9pPr marL="4114800" lvl="8" indent="-325754" algn="l">
              <a:lnSpc>
                <a:spcPct val="90000"/>
              </a:lnSpc>
              <a:spcBef>
                <a:spcPts val="400"/>
              </a:spcBef>
              <a:spcAft>
                <a:spcPts val="200"/>
              </a:spcAft>
              <a:buSzPts val="1530"/>
              <a:buChar char="▪"/>
              <a:defRPr/>
            </a:lvl9pPr>
          </a:lstStyle>
          <a:p>
            <a:endParaRPr/>
          </a:p>
        </p:txBody>
      </p:sp>
      <p:sp>
        <p:nvSpPr>
          <p:cNvPr id="105" name="Google Shape;105;p30"/>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30"/>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30"/>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1pPr>
            <a:lvl2pPr marL="0" marR="0" lvl="1"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2pPr>
            <a:lvl3pPr marL="0" marR="0" lvl="2"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3pPr>
            <a:lvl4pPr marL="0" marR="0" lvl="3"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4pPr>
            <a:lvl5pPr marL="0" marR="0" lvl="4"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5pPr>
            <a:lvl6pPr marL="0" marR="0" lvl="5"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6pPr>
            <a:lvl7pPr marL="0" marR="0" lvl="6"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7pPr>
            <a:lvl8pPr marL="0" marR="0" lvl="7"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8pPr>
            <a:lvl9pPr marL="0" marR="0" lvl="8"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8"/>
        <p:cNvGrpSpPr/>
        <p:nvPr/>
      </p:nvGrpSpPr>
      <p:grpSpPr>
        <a:xfrm>
          <a:off x="0" y="0"/>
          <a:ext cx="0" cy="0"/>
          <a:chOff x="0" y="0"/>
          <a:chExt cx="0" cy="0"/>
        </a:xfrm>
      </p:grpSpPr>
      <p:sp>
        <p:nvSpPr>
          <p:cNvPr id="109" name="Google Shape;109;p31"/>
          <p:cNvSpPr txBox="1">
            <a:spLocks noGrp="1"/>
          </p:cNvSpPr>
          <p:nvPr>
            <p:ph type="title"/>
          </p:nvPr>
        </p:nvSpPr>
        <p:spPr>
          <a:xfrm rot="5400000">
            <a:off x="7181850" y="2076450"/>
            <a:ext cx="5638800" cy="2552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31"/>
          <p:cNvSpPr txBox="1">
            <a:spLocks noGrp="1"/>
          </p:cNvSpPr>
          <p:nvPr>
            <p:ph type="body" idx="1"/>
          </p:nvPr>
        </p:nvSpPr>
        <p:spPr>
          <a:xfrm rot="5400000">
            <a:off x="2000250" y="-400050"/>
            <a:ext cx="5638800" cy="7505700"/>
          </a:xfrm>
          <a:prstGeom prst="rect">
            <a:avLst/>
          </a:prstGeom>
          <a:noFill/>
          <a:ln>
            <a:noFill/>
          </a:ln>
        </p:spPr>
        <p:txBody>
          <a:bodyPr spcFirstLastPara="1" wrap="square" lIns="91425" tIns="45700" rIns="91425" bIns="45700" anchor="t" anchorCtr="0">
            <a:normAutofit/>
          </a:bodyPr>
          <a:lstStyle>
            <a:lvl1pPr marL="457200" lvl="0" indent="-325755" algn="l">
              <a:lnSpc>
                <a:spcPct val="90000"/>
              </a:lnSpc>
              <a:spcBef>
                <a:spcPts val="1200"/>
              </a:spcBef>
              <a:spcAft>
                <a:spcPts val="0"/>
              </a:spcAft>
              <a:buSzPts val="1530"/>
              <a:buChar char="▪"/>
              <a:defRPr/>
            </a:lvl1pPr>
            <a:lvl2pPr marL="914400" lvl="1" indent="-325755" algn="l">
              <a:lnSpc>
                <a:spcPct val="90000"/>
              </a:lnSpc>
              <a:spcBef>
                <a:spcPts val="400"/>
              </a:spcBef>
              <a:spcAft>
                <a:spcPts val="0"/>
              </a:spcAft>
              <a:buSzPts val="1530"/>
              <a:buChar char="▪"/>
              <a:defRPr/>
            </a:lvl2pPr>
            <a:lvl3pPr marL="1371600" lvl="2" indent="-325755" algn="l">
              <a:lnSpc>
                <a:spcPct val="90000"/>
              </a:lnSpc>
              <a:spcBef>
                <a:spcPts val="400"/>
              </a:spcBef>
              <a:spcAft>
                <a:spcPts val="0"/>
              </a:spcAft>
              <a:buSzPts val="1530"/>
              <a:buChar char="▪"/>
              <a:defRPr/>
            </a:lvl3pPr>
            <a:lvl4pPr marL="1828800" lvl="3" indent="-325755" algn="l">
              <a:lnSpc>
                <a:spcPct val="90000"/>
              </a:lnSpc>
              <a:spcBef>
                <a:spcPts val="400"/>
              </a:spcBef>
              <a:spcAft>
                <a:spcPts val="0"/>
              </a:spcAft>
              <a:buSzPts val="1530"/>
              <a:buChar char="▪"/>
              <a:defRPr/>
            </a:lvl4pPr>
            <a:lvl5pPr marL="2286000" lvl="4" indent="-325754" algn="l">
              <a:lnSpc>
                <a:spcPct val="90000"/>
              </a:lnSpc>
              <a:spcBef>
                <a:spcPts val="400"/>
              </a:spcBef>
              <a:spcAft>
                <a:spcPts val="0"/>
              </a:spcAft>
              <a:buSzPts val="1530"/>
              <a:buChar char="▪"/>
              <a:defRPr/>
            </a:lvl5pPr>
            <a:lvl6pPr marL="2743200" lvl="5" indent="-325754" algn="l">
              <a:lnSpc>
                <a:spcPct val="90000"/>
              </a:lnSpc>
              <a:spcBef>
                <a:spcPts val="400"/>
              </a:spcBef>
              <a:spcAft>
                <a:spcPts val="0"/>
              </a:spcAft>
              <a:buSzPts val="1530"/>
              <a:buChar char="▪"/>
              <a:defRPr/>
            </a:lvl6pPr>
            <a:lvl7pPr marL="3200400" lvl="6" indent="-325754" algn="l">
              <a:lnSpc>
                <a:spcPct val="90000"/>
              </a:lnSpc>
              <a:spcBef>
                <a:spcPts val="400"/>
              </a:spcBef>
              <a:spcAft>
                <a:spcPts val="0"/>
              </a:spcAft>
              <a:buSzPts val="1530"/>
              <a:buChar char="▪"/>
              <a:defRPr/>
            </a:lvl7pPr>
            <a:lvl8pPr marL="3657600" lvl="7" indent="-325754" algn="l">
              <a:lnSpc>
                <a:spcPct val="90000"/>
              </a:lnSpc>
              <a:spcBef>
                <a:spcPts val="400"/>
              </a:spcBef>
              <a:spcAft>
                <a:spcPts val="0"/>
              </a:spcAft>
              <a:buSzPts val="1530"/>
              <a:buChar char="▪"/>
              <a:defRPr/>
            </a:lvl8pPr>
            <a:lvl9pPr marL="4114800" lvl="8" indent="-325754" algn="l">
              <a:lnSpc>
                <a:spcPct val="90000"/>
              </a:lnSpc>
              <a:spcBef>
                <a:spcPts val="400"/>
              </a:spcBef>
              <a:spcAft>
                <a:spcPts val="200"/>
              </a:spcAft>
              <a:buSzPts val="1530"/>
              <a:buChar char="▪"/>
              <a:defRPr/>
            </a:lvl9pPr>
          </a:lstStyle>
          <a:p>
            <a:endParaRPr/>
          </a:p>
        </p:txBody>
      </p:sp>
      <p:sp>
        <p:nvSpPr>
          <p:cNvPr id="111" name="Google Shape;111;p31"/>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31"/>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31"/>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1pPr>
            <a:lvl2pPr marL="0" marR="0" lvl="1"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2pPr>
            <a:lvl3pPr marL="0" marR="0" lvl="2"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3pPr>
            <a:lvl4pPr marL="0" marR="0" lvl="3"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4pPr>
            <a:lvl5pPr marL="0" marR="0" lvl="4"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5pPr>
            <a:lvl6pPr marL="0" marR="0" lvl="5"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6pPr>
            <a:lvl7pPr marL="0" marR="0" lvl="6"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7pPr>
            <a:lvl8pPr marL="0" marR="0" lvl="7"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8pPr>
            <a:lvl9pPr marL="0" marR="0" lvl="8"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sp>
        <p:nvSpPr>
          <p:cNvPr id="21" name="Google Shape;21;p19"/>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9"/>
          <p:cNvSpPr txBox="1">
            <a:spLocks noGrp="1"/>
          </p:cNvSpPr>
          <p:nvPr>
            <p:ph type="body" idx="1"/>
          </p:nvPr>
        </p:nvSpPr>
        <p:spPr>
          <a:xfrm>
            <a:off x="1069848" y="2121408"/>
            <a:ext cx="10058400" cy="4050792"/>
          </a:xfrm>
          <a:prstGeom prst="rect">
            <a:avLst/>
          </a:prstGeom>
          <a:noFill/>
          <a:ln>
            <a:noFill/>
          </a:ln>
        </p:spPr>
        <p:txBody>
          <a:bodyPr spcFirstLastPara="1" wrap="square" lIns="91425" tIns="45700" rIns="91425" bIns="45700" anchor="t" anchorCtr="0">
            <a:normAutofit/>
          </a:bodyPr>
          <a:lstStyle>
            <a:lvl1pPr marL="457200" lvl="0" indent="-325755" algn="l">
              <a:lnSpc>
                <a:spcPct val="90000"/>
              </a:lnSpc>
              <a:spcBef>
                <a:spcPts val="1200"/>
              </a:spcBef>
              <a:spcAft>
                <a:spcPts val="0"/>
              </a:spcAft>
              <a:buSzPts val="1530"/>
              <a:buChar char="▪"/>
              <a:defRPr/>
            </a:lvl1pPr>
            <a:lvl2pPr marL="914400" lvl="1" indent="-325755" algn="l">
              <a:lnSpc>
                <a:spcPct val="90000"/>
              </a:lnSpc>
              <a:spcBef>
                <a:spcPts val="400"/>
              </a:spcBef>
              <a:spcAft>
                <a:spcPts val="0"/>
              </a:spcAft>
              <a:buSzPts val="1530"/>
              <a:buChar char="▪"/>
              <a:defRPr/>
            </a:lvl2pPr>
            <a:lvl3pPr marL="1371600" lvl="2" indent="-325755" algn="l">
              <a:lnSpc>
                <a:spcPct val="90000"/>
              </a:lnSpc>
              <a:spcBef>
                <a:spcPts val="400"/>
              </a:spcBef>
              <a:spcAft>
                <a:spcPts val="0"/>
              </a:spcAft>
              <a:buSzPts val="1530"/>
              <a:buChar char="▪"/>
              <a:defRPr/>
            </a:lvl3pPr>
            <a:lvl4pPr marL="1828800" lvl="3" indent="-325755" algn="l">
              <a:lnSpc>
                <a:spcPct val="90000"/>
              </a:lnSpc>
              <a:spcBef>
                <a:spcPts val="400"/>
              </a:spcBef>
              <a:spcAft>
                <a:spcPts val="0"/>
              </a:spcAft>
              <a:buSzPts val="1530"/>
              <a:buChar char="▪"/>
              <a:defRPr/>
            </a:lvl4pPr>
            <a:lvl5pPr marL="2286000" lvl="4" indent="-325754" algn="l">
              <a:lnSpc>
                <a:spcPct val="90000"/>
              </a:lnSpc>
              <a:spcBef>
                <a:spcPts val="400"/>
              </a:spcBef>
              <a:spcAft>
                <a:spcPts val="0"/>
              </a:spcAft>
              <a:buSzPts val="1530"/>
              <a:buChar char="▪"/>
              <a:defRPr/>
            </a:lvl5pPr>
            <a:lvl6pPr marL="2743200" lvl="5" indent="-325754" algn="l">
              <a:lnSpc>
                <a:spcPct val="90000"/>
              </a:lnSpc>
              <a:spcBef>
                <a:spcPts val="400"/>
              </a:spcBef>
              <a:spcAft>
                <a:spcPts val="0"/>
              </a:spcAft>
              <a:buSzPts val="1530"/>
              <a:buChar char="▪"/>
              <a:defRPr/>
            </a:lvl6pPr>
            <a:lvl7pPr marL="3200400" lvl="6" indent="-325754" algn="l">
              <a:lnSpc>
                <a:spcPct val="90000"/>
              </a:lnSpc>
              <a:spcBef>
                <a:spcPts val="400"/>
              </a:spcBef>
              <a:spcAft>
                <a:spcPts val="0"/>
              </a:spcAft>
              <a:buSzPts val="1530"/>
              <a:buChar char="▪"/>
              <a:defRPr/>
            </a:lvl7pPr>
            <a:lvl8pPr marL="3657600" lvl="7" indent="-325754" algn="l">
              <a:lnSpc>
                <a:spcPct val="90000"/>
              </a:lnSpc>
              <a:spcBef>
                <a:spcPts val="400"/>
              </a:spcBef>
              <a:spcAft>
                <a:spcPts val="0"/>
              </a:spcAft>
              <a:buSzPts val="1530"/>
              <a:buChar char="▪"/>
              <a:defRPr/>
            </a:lvl8pPr>
            <a:lvl9pPr marL="4114800" lvl="8" indent="-325754" algn="l">
              <a:lnSpc>
                <a:spcPct val="90000"/>
              </a:lnSpc>
              <a:spcBef>
                <a:spcPts val="400"/>
              </a:spcBef>
              <a:spcAft>
                <a:spcPts val="200"/>
              </a:spcAft>
              <a:buSzPts val="1530"/>
              <a:buChar char="▪"/>
              <a:defRPr/>
            </a:lvl9pPr>
          </a:lstStyle>
          <a:p>
            <a:endParaRPr/>
          </a:p>
        </p:txBody>
      </p:sp>
      <p:sp>
        <p:nvSpPr>
          <p:cNvPr id="23" name="Google Shape;23;p19"/>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9"/>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9"/>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1pPr>
            <a:lvl2pPr marL="0" marR="0" lvl="1"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2pPr>
            <a:lvl3pPr marL="0" marR="0" lvl="2"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3pPr>
            <a:lvl4pPr marL="0" marR="0" lvl="3"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4pPr>
            <a:lvl5pPr marL="0" marR="0" lvl="4"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5pPr>
            <a:lvl6pPr marL="0" marR="0" lvl="5"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6pPr>
            <a:lvl7pPr marL="0" marR="0" lvl="6"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7pPr>
            <a:lvl8pPr marL="0" marR="0" lvl="7"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8pPr>
            <a:lvl9pPr marL="0" marR="0" lvl="8"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
        <p:cNvGrpSpPr/>
        <p:nvPr/>
      </p:nvGrpSpPr>
      <p:grpSpPr>
        <a:xfrm>
          <a:off x="0" y="0"/>
          <a:ext cx="0" cy="0"/>
          <a:chOff x="0" y="0"/>
          <a:chExt cx="0" cy="0"/>
        </a:xfrm>
      </p:grpSpPr>
      <p:sp>
        <p:nvSpPr>
          <p:cNvPr id="27" name="Google Shape;27;p20"/>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0"/>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0"/>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1pPr>
            <a:lvl2pPr marL="0" marR="0" lvl="1"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2pPr>
            <a:lvl3pPr marL="0" marR="0" lvl="2"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3pPr>
            <a:lvl4pPr marL="0" marR="0" lvl="3"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4pPr>
            <a:lvl5pPr marL="0" marR="0" lvl="4"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5pPr>
            <a:lvl6pPr marL="0" marR="0" lvl="5"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6pPr>
            <a:lvl7pPr marL="0" marR="0" lvl="6"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7pPr>
            <a:lvl8pPr marL="0" marR="0" lvl="7"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8pPr>
            <a:lvl9pPr marL="0" marR="0" lvl="8"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p2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Font typeface="Georgia"/>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32" name="Google Shape;32;p21"/>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3" name="Google Shape;33;p21"/>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4" name="Google Shape;34;p2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35"/>
        <p:cNvGrpSpPr/>
        <p:nvPr/>
      </p:nvGrpSpPr>
      <p:grpSpPr>
        <a:xfrm>
          <a:off x="0" y="0"/>
          <a:ext cx="0" cy="0"/>
          <a:chOff x="0" y="0"/>
          <a:chExt cx="0" cy="0"/>
        </a:xfrm>
      </p:grpSpPr>
      <p:sp>
        <p:nvSpPr>
          <p:cNvPr id="36" name="Google Shape;36;p2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7" name="Google Shape;37;p22"/>
          <p:cNvSpPr txBox="1">
            <a:spLocks noGrp="1"/>
          </p:cNvSpPr>
          <p:nvPr>
            <p:ph type="body" idx="1"/>
          </p:nvPr>
        </p:nvSpPr>
        <p:spPr>
          <a:xfrm>
            <a:off x="609600" y="1600200"/>
            <a:ext cx="10972800" cy="4525963"/>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a:lnSpc>
                <a:spcPct val="9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38"/>
        <p:cNvGrpSpPr/>
        <p:nvPr/>
      </p:nvGrpSpPr>
      <p:grpSpPr>
        <a:xfrm>
          <a:off x="0" y="0"/>
          <a:ext cx="0" cy="0"/>
          <a:chOff x="0" y="0"/>
          <a:chExt cx="0" cy="0"/>
        </a:xfrm>
      </p:grpSpPr>
      <p:sp>
        <p:nvSpPr>
          <p:cNvPr id="39" name="Google Shape;39;p23"/>
          <p:cNvSpPr/>
          <p:nvPr/>
        </p:nvSpPr>
        <p:spPr>
          <a:xfrm>
            <a:off x="920834" y="1346946"/>
            <a:ext cx="10222992" cy="80683"/>
          </a:xfrm>
          <a:prstGeom prst="rect">
            <a:avLst/>
          </a:prstGeom>
          <a:blipFill rotWithShape="1">
            <a:blip r:embed="rId2">
              <a:alphaModFix amt="83000"/>
            </a:blip>
            <a:tile tx="0" ty="-762000" sx="92000" sy="89000" flip="xy" algn="ctr"/>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40" name="Google Shape;40;p23"/>
          <p:cNvSpPr/>
          <p:nvPr/>
        </p:nvSpPr>
        <p:spPr>
          <a:xfrm>
            <a:off x="920834" y="4299696"/>
            <a:ext cx="10222992" cy="80683"/>
          </a:xfrm>
          <a:prstGeom prst="rect">
            <a:avLst/>
          </a:prstGeom>
          <a:blipFill rotWithShape="1">
            <a:blip r:embed="rId2">
              <a:alphaModFix amt="83000"/>
            </a:blip>
            <a:tile tx="0" ty="-717550" sx="92000" sy="89000" flip="xy" algn="ctr"/>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41" name="Google Shape;41;p23"/>
          <p:cNvSpPr/>
          <p:nvPr/>
        </p:nvSpPr>
        <p:spPr>
          <a:xfrm>
            <a:off x="920834" y="1484779"/>
            <a:ext cx="10222992" cy="2743200"/>
          </a:xfrm>
          <a:prstGeom prst="rect">
            <a:avLst/>
          </a:prstGeom>
          <a:blipFill rotWithShape="1">
            <a:blip r:embed="rId2">
              <a:alphaModFix amt="83000"/>
            </a:blip>
            <a:tile tx="0" ty="-704850" sx="92000" sy="89000" flip="xy" algn="ctr"/>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nvGrpSpPr>
          <p:cNvPr id="42" name="Google Shape;42;p23"/>
          <p:cNvGrpSpPr/>
          <p:nvPr/>
        </p:nvGrpSpPr>
        <p:grpSpPr>
          <a:xfrm>
            <a:off x="9649215" y="4068923"/>
            <a:ext cx="1080904" cy="1080902"/>
            <a:chOff x="9685338" y="4460675"/>
            <a:chExt cx="1080904" cy="1080902"/>
          </a:xfrm>
        </p:grpSpPr>
        <p:sp>
          <p:nvSpPr>
            <p:cNvPr id="43" name="Google Shape;43;p23"/>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Trebuchet MS"/>
                <a:buNone/>
              </a:pPr>
              <a:endParaRPr sz="2000" b="1" i="0" u="none" strike="noStrike" cap="none">
                <a:solidFill>
                  <a:srgbClr val="FFFFFF"/>
                </a:solidFill>
                <a:latin typeface="Rockwell"/>
                <a:ea typeface="Rockwell"/>
                <a:cs typeface="Rockwell"/>
                <a:sym typeface="Rockwell"/>
              </a:endParaRPr>
            </a:p>
          </p:txBody>
        </p:sp>
        <p:sp>
          <p:nvSpPr>
            <p:cNvPr id="44" name="Google Shape;44;p23"/>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Trebuchet MS"/>
                <a:buNone/>
              </a:pPr>
              <a:endParaRPr sz="1800" b="0" i="0" u="none" strike="noStrike" cap="none">
                <a:solidFill>
                  <a:srgbClr val="FFFFFF"/>
                </a:solidFill>
                <a:latin typeface="Calibri"/>
                <a:ea typeface="Calibri"/>
                <a:cs typeface="Calibri"/>
                <a:sym typeface="Calibri"/>
              </a:endParaRPr>
            </a:p>
          </p:txBody>
        </p:sp>
      </p:grpSp>
      <p:sp>
        <p:nvSpPr>
          <p:cNvPr id="45" name="Google Shape;45;p23"/>
          <p:cNvSpPr txBox="1">
            <a:spLocks noGrp="1"/>
          </p:cNvSpPr>
          <p:nvPr>
            <p:ph type="ctrTitle"/>
          </p:nvPr>
        </p:nvSpPr>
        <p:spPr>
          <a:xfrm>
            <a:off x="1051560" y="1432223"/>
            <a:ext cx="9966960" cy="3035808"/>
          </a:xfrm>
          <a:prstGeom prst="rect">
            <a:avLst/>
          </a:prstGeom>
          <a:noFill/>
          <a:ln>
            <a:noFill/>
          </a:ln>
        </p:spPr>
        <p:txBody>
          <a:bodyPr spcFirstLastPara="1" wrap="square" lIns="91425" tIns="45700" rIns="91425" bIns="45700" anchor="ctr" anchorCtr="0">
            <a:noAutofit/>
          </a:bodyPr>
          <a:lstStyle>
            <a:lvl1pPr lvl="0" algn="l">
              <a:lnSpc>
                <a:spcPct val="85000"/>
              </a:lnSpc>
              <a:spcBef>
                <a:spcPts val="0"/>
              </a:spcBef>
              <a:spcAft>
                <a:spcPts val="0"/>
              </a:spcAft>
              <a:buSzPts val="7200"/>
              <a:buFont typeface="Georgia"/>
              <a:buNone/>
              <a:defRPr sz="72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3"/>
          <p:cNvSpPr txBox="1">
            <a:spLocks noGrp="1"/>
          </p:cNvSpPr>
          <p:nvPr>
            <p:ph type="subTitle" idx="1"/>
          </p:nvPr>
        </p:nvSpPr>
        <p:spPr>
          <a:xfrm>
            <a:off x="1069848" y="4389120"/>
            <a:ext cx="7891272" cy="1069848"/>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1870"/>
              <a:buNone/>
              <a:defRPr sz="2200">
                <a:solidFill>
                  <a:schemeClr val="dk1"/>
                </a:solidFill>
              </a:defRPr>
            </a:lvl1pPr>
            <a:lvl2pPr lvl="1" algn="ctr">
              <a:lnSpc>
                <a:spcPct val="90000"/>
              </a:lnSpc>
              <a:spcBef>
                <a:spcPts val="400"/>
              </a:spcBef>
              <a:spcAft>
                <a:spcPts val="0"/>
              </a:spcAft>
              <a:buSzPts val="2380"/>
              <a:buNone/>
              <a:defRPr sz="2800"/>
            </a:lvl2pPr>
            <a:lvl3pPr lvl="2" algn="ctr">
              <a:lnSpc>
                <a:spcPct val="90000"/>
              </a:lnSpc>
              <a:spcBef>
                <a:spcPts val="400"/>
              </a:spcBef>
              <a:spcAft>
                <a:spcPts val="0"/>
              </a:spcAft>
              <a:buSzPts val="2040"/>
              <a:buNone/>
              <a:defRPr sz="2400"/>
            </a:lvl3pPr>
            <a:lvl4pPr lvl="3" algn="ctr">
              <a:lnSpc>
                <a:spcPct val="90000"/>
              </a:lnSpc>
              <a:spcBef>
                <a:spcPts val="400"/>
              </a:spcBef>
              <a:spcAft>
                <a:spcPts val="0"/>
              </a:spcAft>
              <a:buSzPts val="1700"/>
              <a:buNone/>
              <a:defRPr sz="2000"/>
            </a:lvl4pPr>
            <a:lvl5pPr lvl="4" algn="ctr">
              <a:lnSpc>
                <a:spcPct val="90000"/>
              </a:lnSpc>
              <a:spcBef>
                <a:spcPts val="400"/>
              </a:spcBef>
              <a:spcAft>
                <a:spcPts val="0"/>
              </a:spcAft>
              <a:buSzPts val="1700"/>
              <a:buNone/>
              <a:defRPr sz="2000"/>
            </a:lvl5pPr>
            <a:lvl6pPr lvl="5" algn="ctr">
              <a:lnSpc>
                <a:spcPct val="90000"/>
              </a:lnSpc>
              <a:spcBef>
                <a:spcPts val="400"/>
              </a:spcBef>
              <a:spcAft>
                <a:spcPts val="0"/>
              </a:spcAft>
              <a:buSzPts val="1700"/>
              <a:buNone/>
              <a:defRPr sz="2000"/>
            </a:lvl6pPr>
            <a:lvl7pPr lvl="6" algn="ctr">
              <a:lnSpc>
                <a:spcPct val="90000"/>
              </a:lnSpc>
              <a:spcBef>
                <a:spcPts val="400"/>
              </a:spcBef>
              <a:spcAft>
                <a:spcPts val="0"/>
              </a:spcAft>
              <a:buSzPts val="1700"/>
              <a:buNone/>
              <a:defRPr sz="2000"/>
            </a:lvl7pPr>
            <a:lvl8pPr lvl="7" algn="ctr">
              <a:lnSpc>
                <a:spcPct val="90000"/>
              </a:lnSpc>
              <a:spcBef>
                <a:spcPts val="400"/>
              </a:spcBef>
              <a:spcAft>
                <a:spcPts val="0"/>
              </a:spcAft>
              <a:buSzPts val="1700"/>
              <a:buNone/>
              <a:defRPr sz="2000"/>
            </a:lvl8pPr>
            <a:lvl9pPr lvl="8" algn="ctr">
              <a:lnSpc>
                <a:spcPct val="90000"/>
              </a:lnSpc>
              <a:spcBef>
                <a:spcPts val="400"/>
              </a:spcBef>
              <a:spcAft>
                <a:spcPts val="200"/>
              </a:spcAft>
              <a:buSzPts val="1700"/>
              <a:buNone/>
              <a:defRPr sz="2000"/>
            </a:lvl9pPr>
          </a:lstStyle>
          <a:p>
            <a:endParaRPr/>
          </a:p>
        </p:txBody>
      </p:sp>
      <p:sp>
        <p:nvSpPr>
          <p:cNvPr id="47" name="Google Shape;47;p23"/>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3"/>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3"/>
          <p:cNvSpPr txBox="1">
            <a:spLocks noGrp="1"/>
          </p:cNvSpPr>
          <p:nvPr>
            <p:ph type="sldNum" idx="12"/>
          </p:nvPr>
        </p:nvSpPr>
        <p:spPr>
          <a:xfrm>
            <a:off x="9592733" y="4289334"/>
            <a:ext cx="1193868" cy="64008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1pPr>
            <a:lvl2pPr marL="0" marR="0" lvl="1"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2pPr>
            <a:lvl3pPr marL="0" marR="0" lvl="2"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3pPr>
            <a:lvl4pPr marL="0" marR="0" lvl="3"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4pPr>
            <a:lvl5pPr marL="0" marR="0" lvl="4"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5pPr>
            <a:lvl6pPr marL="0" marR="0" lvl="5"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6pPr>
            <a:lvl7pPr marL="0" marR="0" lvl="6"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7pPr>
            <a:lvl8pPr marL="0" marR="0" lvl="7"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8pPr>
            <a:lvl9pPr marL="0" marR="0" lvl="8"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50"/>
        <p:cNvGrpSpPr/>
        <p:nvPr/>
      </p:nvGrpSpPr>
      <p:grpSpPr>
        <a:xfrm>
          <a:off x="0" y="0"/>
          <a:ext cx="0" cy="0"/>
          <a:chOff x="0" y="0"/>
          <a:chExt cx="0" cy="0"/>
        </a:xfrm>
      </p:grpSpPr>
      <p:sp>
        <p:nvSpPr>
          <p:cNvPr id="51" name="Google Shape;51;p24"/>
          <p:cNvSpPr/>
          <p:nvPr/>
        </p:nvSpPr>
        <p:spPr>
          <a:xfrm>
            <a:off x="0" y="4917989"/>
            <a:ext cx="12192000" cy="1940010"/>
          </a:xfrm>
          <a:prstGeom prst="rect">
            <a:avLst/>
          </a:prstGeom>
          <a:blipFill rotWithShape="1">
            <a:blip r:embed="rId2">
              <a:alphaModFix amt="83000"/>
            </a:blip>
            <a:tile tx="0" ty="-704850" sx="92000" sy="89000" flip="xy" algn="ctr"/>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52" name="Google Shape;52;p24"/>
          <p:cNvSpPr txBox="1">
            <a:spLocks noGrp="1"/>
          </p:cNvSpPr>
          <p:nvPr>
            <p:ph type="title"/>
          </p:nvPr>
        </p:nvSpPr>
        <p:spPr>
          <a:xfrm>
            <a:off x="2167128" y="1225296"/>
            <a:ext cx="9281160" cy="3520440"/>
          </a:xfrm>
          <a:prstGeom prst="rect">
            <a:avLst/>
          </a:prstGeom>
          <a:noFill/>
          <a:ln>
            <a:noFill/>
          </a:ln>
        </p:spPr>
        <p:txBody>
          <a:bodyPr spcFirstLastPara="1" wrap="square" lIns="91425" tIns="45700" rIns="91425" bIns="45700" anchor="ctr" anchorCtr="0">
            <a:normAutofit/>
          </a:bodyPr>
          <a:lstStyle>
            <a:lvl1pPr lvl="0" algn="l">
              <a:lnSpc>
                <a:spcPct val="85000"/>
              </a:lnSpc>
              <a:spcBef>
                <a:spcPts val="0"/>
              </a:spcBef>
              <a:spcAft>
                <a:spcPts val="0"/>
              </a:spcAft>
              <a:buSzPts val="7200"/>
              <a:buFont typeface="Georgia"/>
              <a:buNone/>
              <a:defRPr sz="72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4"/>
          <p:cNvSpPr txBox="1">
            <a:spLocks noGrp="1"/>
          </p:cNvSpPr>
          <p:nvPr>
            <p:ph type="body" idx="1"/>
          </p:nvPr>
        </p:nvSpPr>
        <p:spPr>
          <a:xfrm>
            <a:off x="2165774" y="5020056"/>
            <a:ext cx="9052560" cy="1066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700"/>
              <a:buNone/>
              <a:defRPr sz="2000">
                <a:solidFill>
                  <a:schemeClr val="dk1"/>
                </a:solidFill>
              </a:defRPr>
            </a:lvl1pPr>
            <a:lvl2pPr marL="914400" lvl="1" indent="-228600" algn="l">
              <a:lnSpc>
                <a:spcPct val="90000"/>
              </a:lnSpc>
              <a:spcBef>
                <a:spcPts val="400"/>
              </a:spcBef>
              <a:spcAft>
                <a:spcPts val="0"/>
              </a:spcAft>
              <a:buSzPts val="1530"/>
              <a:buNone/>
              <a:defRPr sz="1800">
                <a:solidFill>
                  <a:srgbClr val="888888"/>
                </a:solidFill>
              </a:defRPr>
            </a:lvl2pPr>
            <a:lvl3pPr marL="1371600" lvl="2" indent="-228600" algn="l">
              <a:lnSpc>
                <a:spcPct val="90000"/>
              </a:lnSpc>
              <a:spcBef>
                <a:spcPts val="400"/>
              </a:spcBef>
              <a:spcAft>
                <a:spcPts val="0"/>
              </a:spcAft>
              <a:buSzPts val="1360"/>
              <a:buNone/>
              <a:defRPr sz="1600">
                <a:solidFill>
                  <a:srgbClr val="888888"/>
                </a:solidFill>
              </a:defRPr>
            </a:lvl3pPr>
            <a:lvl4pPr marL="1828800" lvl="3" indent="-228600" algn="l">
              <a:lnSpc>
                <a:spcPct val="90000"/>
              </a:lnSpc>
              <a:spcBef>
                <a:spcPts val="400"/>
              </a:spcBef>
              <a:spcAft>
                <a:spcPts val="0"/>
              </a:spcAft>
              <a:buSzPts val="1190"/>
              <a:buNone/>
              <a:defRPr sz="1400">
                <a:solidFill>
                  <a:srgbClr val="888888"/>
                </a:solidFill>
              </a:defRPr>
            </a:lvl4pPr>
            <a:lvl5pPr marL="2286000" lvl="4" indent="-228600" algn="l">
              <a:lnSpc>
                <a:spcPct val="90000"/>
              </a:lnSpc>
              <a:spcBef>
                <a:spcPts val="400"/>
              </a:spcBef>
              <a:spcAft>
                <a:spcPts val="0"/>
              </a:spcAft>
              <a:buSzPts val="1190"/>
              <a:buNone/>
              <a:defRPr sz="1400">
                <a:solidFill>
                  <a:srgbClr val="888888"/>
                </a:solidFill>
              </a:defRPr>
            </a:lvl5pPr>
            <a:lvl6pPr marL="2743200" lvl="5" indent="-228600" algn="l">
              <a:lnSpc>
                <a:spcPct val="90000"/>
              </a:lnSpc>
              <a:spcBef>
                <a:spcPts val="400"/>
              </a:spcBef>
              <a:spcAft>
                <a:spcPts val="0"/>
              </a:spcAft>
              <a:buSzPts val="1190"/>
              <a:buNone/>
              <a:defRPr sz="1400">
                <a:solidFill>
                  <a:srgbClr val="888888"/>
                </a:solidFill>
              </a:defRPr>
            </a:lvl6pPr>
            <a:lvl7pPr marL="3200400" lvl="6" indent="-228600" algn="l">
              <a:lnSpc>
                <a:spcPct val="90000"/>
              </a:lnSpc>
              <a:spcBef>
                <a:spcPts val="400"/>
              </a:spcBef>
              <a:spcAft>
                <a:spcPts val="0"/>
              </a:spcAft>
              <a:buSzPts val="1190"/>
              <a:buNone/>
              <a:defRPr sz="1400">
                <a:solidFill>
                  <a:srgbClr val="888888"/>
                </a:solidFill>
              </a:defRPr>
            </a:lvl7pPr>
            <a:lvl8pPr marL="3657600" lvl="7" indent="-228600" algn="l">
              <a:lnSpc>
                <a:spcPct val="90000"/>
              </a:lnSpc>
              <a:spcBef>
                <a:spcPts val="400"/>
              </a:spcBef>
              <a:spcAft>
                <a:spcPts val="0"/>
              </a:spcAft>
              <a:buSzPts val="1190"/>
              <a:buNone/>
              <a:defRPr sz="1400">
                <a:solidFill>
                  <a:srgbClr val="888888"/>
                </a:solidFill>
              </a:defRPr>
            </a:lvl8pPr>
            <a:lvl9pPr marL="4114800" lvl="8" indent="-228600" algn="l">
              <a:lnSpc>
                <a:spcPct val="90000"/>
              </a:lnSpc>
              <a:spcBef>
                <a:spcPts val="400"/>
              </a:spcBef>
              <a:spcAft>
                <a:spcPts val="200"/>
              </a:spcAft>
              <a:buSzPts val="1190"/>
              <a:buNone/>
              <a:defRPr sz="1400">
                <a:solidFill>
                  <a:srgbClr val="888888"/>
                </a:solidFill>
              </a:defRPr>
            </a:lvl9pPr>
          </a:lstStyle>
          <a:p>
            <a:endParaRPr/>
          </a:p>
        </p:txBody>
      </p:sp>
      <p:sp>
        <p:nvSpPr>
          <p:cNvPr id="54" name="Google Shape;54;p24"/>
          <p:cNvSpPr txBox="1">
            <a:spLocks noGrp="1"/>
          </p:cNvSpPr>
          <p:nvPr>
            <p:ph type="dt" idx="10"/>
          </p:nvPr>
        </p:nvSpPr>
        <p:spPr>
          <a:xfrm>
            <a:off x="8593667" y="6272784"/>
            <a:ext cx="264430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4"/>
          <p:cNvSpPr txBox="1">
            <a:spLocks noGrp="1"/>
          </p:cNvSpPr>
          <p:nvPr>
            <p:ph type="ftr" idx="11"/>
          </p:nvPr>
        </p:nvSpPr>
        <p:spPr>
          <a:xfrm>
            <a:off x="2182708" y="6272784"/>
            <a:ext cx="63276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56" name="Google Shape;56;p24"/>
          <p:cNvGrpSpPr/>
          <p:nvPr/>
        </p:nvGrpSpPr>
        <p:grpSpPr>
          <a:xfrm>
            <a:off x="897399" y="2325848"/>
            <a:ext cx="1080904" cy="1080902"/>
            <a:chOff x="9685338" y="4460675"/>
            <a:chExt cx="1080904" cy="1080902"/>
          </a:xfrm>
        </p:grpSpPr>
        <p:sp>
          <p:nvSpPr>
            <p:cNvPr id="57" name="Google Shape;57;p24"/>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Trebuchet MS"/>
                <a:buNone/>
              </a:pPr>
              <a:endParaRPr sz="2000" b="1" i="0" u="none" strike="noStrike" cap="none">
                <a:solidFill>
                  <a:srgbClr val="FFFFFF"/>
                </a:solidFill>
                <a:latin typeface="Rockwell"/>
                <a:ea typeface="Rockwell"/>
                <a:cs typeface="Rockwell"/>
                <a:sym typeface="Rockwell"/>
              </a:endParaRPr>
            </a:p>
          </p:txBody>
        </p:sp>
        <p:sp>
          <p:nvSpPr>
            <p:cNvPr id="58" name="Google Shape;58;p24"/>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Trebuchet MS"/>
                <a:buNone/>
              </a:pPr>
              <a:endParaRPr sz="1800" b="0" i="0" u="none" strike="noStrike" cap="none">
                <a:solidFill>
                  <a:srgbClr val="FFFFFF"/>
                </a:solidFill>
                <a:latin typeface="Calibri"/>
                <a:ea typeface="Calibri"/>
                <a:cs typeface="Calibri"/>
                <a:sym typeface="Calibri"/>
              </a:endParaRPr>
            </a:p>
          </p:txBody>
        </p:sp>
      </p:grpSp>
      <p:sp>
        <p:nvSpPr>
          <p:cNvPr id="59" name="Google Shape;59;p24"/>
          <p:cNvSpPr txBox="1">
            <a:spLocks noGrp="1"/>
          </p:cNvSpPr>
          <p:nvPr>
            <p:ph type="sldNum" idx="12"/>
          </p:nvPr>
        </p:nvSpPr>
        <p:spPr>
          <a:xfrm>
            <a:off x="843702" y="2506133"/>
            <a:ext cx="1188298" cy="720332"/>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1pPr>
            <a:lvl2pPr marL="0" marR="0" lvl="1"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2pPr>
            <a:lvl3pPr marL="0" marR="0" lvl="2"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3pPr>
            <a:lvl4pPr marL="0" marR="0" lvl="3"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4pPr>
            <a:lvl5pPr marL="0" marR="0" lvl="4"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5pPr>
            <a:lvl6pPr marL="0" marR="0" lvl="5"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6pPr>
            <a:lvl7pPr marL="0" marR="0" lvl="6"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7pPr>
            <a:lvl8pPr marL="0" marR="0" lvl="7"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8pPr>
            <a:lvl9pPr marL="0" marR="0" lvl="8" indent="0" algn="ctr">
              <a:lnSpc>
                <a:spcPct val="100000"/>
              </a:lnSpc>
              <a:spcBef>
                <a:spcPts val="0"/>
              </a:spcBef>
              <a:spcAft>
                <a:spcPts val="0"/>
              </a:spcAft>
              <a:buClr>
                <a:srgbClr val="000000"/>
              </a:buClr>
              <a:buSzPts val="2800"/>
              <a:buFont typeface="Arial"/>
              <a:buNone/>
              <a:defRPr sz="2800" b="1" i="0" u="none" strike="noStrike" cap="none">
                <a:solidFill>
                  <a:srgbClr val="FFFFFF"/>
                </a:solidFill>
                <a:latin typeface="Trebuchet MS"/>
                <a:ea typeface="Trebuchet MS"/>
                <a:cs typeface="Trebuchet MS"/>
                <a:sym typeface="Trebuchet M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0"/>
        <p:cNvGrpSpPr/>
        <p:nvPr/>
      </p:nvGrpSpPr>
      <p:grpSpPr>
        <a:xfrm>
          <a:off x="0" y="0"/>
          <a:ext cx="0" cy="0"/>
          <a:chOff x="0" y="0"/>
          <a:chExt cx="0" cy="0"/>
        </a:xfrm>
      </p:grpSpPr>
      <p:sp>
        <p:nvSpPr>
          <p:cNvPr id="61" name="Google Shape;61;p25"/>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5"/>
          <p:cNvSpPr txBox="1">
            <a:spLocks noGrp="1"/>
          </p:cNvSpPr>
          <p:nvPr>
            <p:ph type="body" idx="1"/>
          </p:nvPr>
        </p:nvSpPr>
        <p:spPr>
          <a:xfrm>
            <a:off x="1069848" y="2194560"/>
            <a:ext cx="4754880" cy="3977640"/>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25754" algn="l">
              <a:lnSpc>
                <a:spcPct val="90000"/>
              </a:lnSpc>
              <a:spcBef>
                <a:spcPts val="400"/>
              </a:spcBef>
              <a:spcAft>
                <a:spcPts val="0"/>
              </a:spcAft>
              <a:buSzPts val="1530"/>
              <a:buChar char="▪"/>
              <a:defRPr sz="1800"/>
            </a:lvl6pPr>
            <a:lvl7pPr marL="3200400" lvl="6" indent="-325754" algn="l">
              <a:lnSpc>
                <a:spcPct val="90000"/>
              </a:lnSpc>
              <a:spcBef>
                <a:spcPts val="400"/>
              </a:spcBef>
              <a:spcAft>
                <a:spcPts val="0"/>
              </a:spcAft>
              <a:buSzPts val="1530"/>
              <a:buChar char="▪"/>
              <a:defRPr sz="1800"/>
            </a:lvl7pPr>
            <a:lvl8pPr marL="3657600" lvl="7" indent="-325754" algn="l">
              <a:lnSpc>
                <a:spcPct val="90000"/>
              </a:lnSpc>
              <a:spcBef>
                <a:spcPts val="400"/>
              </a:spcBef>
              <a:spcAft>
                <a:spcPts val="0"/>
              </a:spcAft>
              <a:buSzPts val="1530"/>
              <a:buChar char="▪"/>
              <a:defRPr sz="1800"/>
            </a:lvl8pPr>
            <a:lvl9pPr marL="4114800" lvl="8" indent="-325754" algn="l">
              <a:lnSpc>
                <a:spcPct val="90000"/>
              </a:lnSpc>
              <a:spcBef>
                <a:spcPts val="400"/>
              </a:spcBef>
              <a:spcAft>
                <a:spcPts val="200"/>
              </a:spcAft>
              <a:buSzPts val="1530"/>
              <a:buChar char="▪"/>
              <a:defRPr sz="1800"/>
            </a:lvl9pPr>
          </a:lstStyle>
          <a:p>
            <a:endParaRPr/>
          </a:p>
        </p:txBody>
      </p:sp>
      <p:sp>
        <p:nvSpPr>
          <p:cNvPr id="63" name="Google Shape;63;p25"/>
          <p:cNvSpPr txBox="1">
            <a:spLocks noGrp="1"/>
          </p:cNvSpPr>
          <p:nvPr>
            <p:ph type="body" idx="2"/>
          </p:nvPr>
        </p:nvSpPr>
        <p:spPr>
          <a:xfrm>
            <a:off x="6364224" y="2194560"/>
            <a:ext cx="4754880" cy="3977640"/>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25754" algn="l">
              <a:lnSpc>
                <a:spcPct val="90000"/>
              </a:lnSpc>
              <a:spcBef>
                <a:spcPts val="400"/>
              </a:spcBef>
              <a:spcAft>
                <a:spcPts val="0"/>
              </a:spcAft>
              <a:buSzPts val="1530"/>
              <a:buChar char="▪"/>
              <a:defRPr sz="1800"/>
            </a:lvl6pPr>
            <a:lvl7pPr marL="3200400" lvl="6" indent="-325754" algn="l">
              <a:lnSpc>
                <a:spcPct val="90000"/>
              </a:lnSpc>
              <a:spcBef>
                <a:spcPts val="400"/>
              </a:spcBef>
              <a:spcAft>
                <a:spcPts val="0"/>
              </a:spcAft>
              <a:buSzPts val="1530"/>
              <a:buChar char="▪"/>
              <a:defRPr sz="1800"/>
            </a:lvl7pPr>
            <a:lvl8pPr marL="3657600" lvl="7" indent="-325754" algn="l">
              <a:lnSpc>
                <a:spcPct val="90000"/>
              </a:lnSpc>
              <a:spcBef>
                <a:spcPts val="400"/>
              </a:spcBef>
              <a:spcAft>
                <a:spcPts val="0"/>
              </a:spcAft>
              <a:buSzPts val="1530"/>
              <a:buChar char="▪"/>
              <a:defRPr sz="1800"/>
            </a:lvl8pPr>
            <a:lvl9pPr marL="4114800" lvl="8" indent="-325754" algn="l">
              <a:lnSpc>
                <a:spcPct val="90000"/>
              </a:lnSpc>
              <a:spcBef>
                <a:spcPts val="400"/>
              </a:spcBef>
              <a:spcAft>
                <a:spcPts val="200"/>
              </a:spcAft>
              <a:buSzPts val="1530"/>
              <a:buChar char="▪"/>
              <a:defRPr sz="1800"/>
            </a:lvl9pPr>
          </a:lstStyle>
          <a:p>
            <a:endParaRPr/>
          </a:p>
        </p:txBody>
      </p:sp>
      <p:sp>
        <p:nvSpPr>
          <p:cNvPr id="64" name="Google Shape;64;p25"/>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5"/>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5"/>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1pPr>
            <a:lvl2pPr marL="0" marR="0" lvl="1"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2pPr>
            <a:lvl3pPr marL="0" marR="0" lvl="2"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3pPr>
            <a:lvl4pPr marL="0" marR="0" lvl="3"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4pPr>
            <a:lvl5pPr marL="0" marR="0" lvl="4"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5pPr>
            <a:lvl6pPr marL="0" marR="0" lvl="5"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6pPr>
            <a:lvl7pPr marL="0" marR="0" lvl="6"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7pPr>
            <a:lvl8pPr marL="0" marR="0" lvl="7"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8pPr>
            <a:lvl9pPr marL="0" marR="0" lvl="8"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67"/>
        <p:cNvGrpSpPr/>
        <p:nvPr/>
      </p:nvGrpSpPr>
      <p:grpSpPr>
        <a:xfrm>
          <a:off x="0" y="0"/>
          <a:ext cx="0" cy="0"/>
          <a:chOff x="0" y="0"/>
          <a:chExt cx="0" cy="0"/>
        </a:xfrm>
      </p:grpSpPr>
      <p:sp>
        <p:nvSpPr>
          <p:cNvPr id="68" name="Google Shape;68;p26"/>
          <p:cNvSpPr txBox="1">
            <a:spLocks noGrp="1"/>
          </p:cNvSpPr>
          <p:nvPr>
            <p:ph type="body" idx="1"/>
          </p:nvPr>
        </p:nvSpPr>
        <p:spPr>
          <a:xfrm>
            <a:off x="1066800" y="2048256"/>
            <a:ext cx="475488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1700"/>
              <a:buNone/>
              <a:defRPr sz="2000" b="1">
                <a:solidFill>
                  <a:srgbClr val="548BB7"/>
                </a:solidFill>
              </a:defRPr>
            </a:lvl1pPr>
            <a:lvl2pPr marL="914400" lvl="1" indent="-228600" algn="l">
              <a:lnSpc>
                <a:spcPct val="90000"/>
              </a:lnSpc>
              <a:spcBef>
                <a:spcPts val="400"/>
              </a:spcBef>
              <a:spcAft>
                <a:spcPts val="0"/>
              </a:spcAft>
              <a:buSzPts val="1700"/>
              <a:buNone/>
              <a:defRPr sz="2000" b="1"/>
            </a:lvl2pPr>
            <a:lvl3pPr marL="1371600" lvl="2" indent="-228600" algn="l">
              <a:lnSpc>
                <a:spcPct val="90000"/>
              </a:lnSpc>
              <a:spcBef>
                <a:spcPts val="400"/>
              </a:spcBef>
              <a:spcAft>
                <a:spcPts val="0"/>
              </a:spcAft>
              <a:buSzPts val="1530"/>
              <a:buNone/>
              <a:defRPr sz="1800" b="1"/>
            </a:lvl3pPr>
            <a:lvl4pPr marL="1828800" lvl="3" indent="-228600" algn="l">
              <a:lnSpc>
                <a:spcPct val="90000"/>
              </a:lnSpc>
              <a:spcBef>
                <a:spcPts val="400"/>
              </a:spcBef>
              <a:spcAft>
                <a:spcPts val="0"/>
              </a:spcAft>
              <a:buSzPts val="1360"/>
              <a:buNone/>
              <a:defRPr sz="1600" b="1"/>
            </a:lvl4pPr>
            <a:lvl5pPr marL="2286000" lvl="4" indent="-228600" algn="l">
              <a:lnSpc>
                <a:spcPct val="90000"/>
              </a:lnSpc>
              <a:spcBef>
                <a:spcPts val="400"/>
              </a:spcBef>
              <a:spcAft>
                <a:spcPts val="0"/>
              </a:spcAft>
              <a:buSzPts val="1360"/>
              <a:buNone/>
              <a:defRPr sz="1600" b="1"/>
            </a:lvl5pPr>
            <a:lvl6pPr marL="2743200" lvl="5" indent="-228600" algn="l">
              <a:lnSpc>
                <a:spcPct val="90000"/>
              </a:lnSpc>
              <a:spcBef>
                <a:spcPts val="400"/>
              </a:spcBef>
              <a:spcAft>
                <a:spcPts val="0"/>
              </a:spcAft>
              <a:buSzPts val="1360"/>
              <a:buNone/>
              <a:defRPr sz="1600" b="1"/>
            </a:lvl6pPr>
            <a:lvl7pPr marL="3200400" lvl="6" indent="-228600" algn="l">
              <a:lnSpc>
                <a:spcPct val="90000"/>
              </a:lnSpc>
              <a:spcBef>
                <a:spcPts val="400"/>
              </a:spcBef>
              <a:spcAft>
                <a:spcPts val="0"/>
              </a:spcAft>
              <a:buSzPts val="1360"/>
              <a:buNone/>
              <a:defRPr sz="1600" b="1"/>
            </a:lvl7pPr>
            <a:lvl8pPr marL="3657600" lvl="7" indent="-228600" algn="l">
              <a:lnSpc>
                <a:spcPct val="90000"/>
              </a:lnSpc>
              <a:spcBef>
                <a:spcPts val="400"/>
              </a:spcBef>
              <a:spcAft>
                <a:spcPts val="0"/>
              </a:spcAft>
              <a:buSzPts val="1360"/>
              <a:buNone/>
              <a:defRPr sz="1600" b="1"/>
            </a:lvl8pPr>
            <a:lvl9pPr marL="4114800" lvl="8" indent="-228600" algn="l">
              <a:lnSpc>
                <a:spcPct val="90000"/>
              </a:lnSpc>
              <a:spcBef>
                <a:spcPts val="400"/>
              </a:spcBef>
              <a:spcAft>
                <a:spcPts val="200"/>
              </a:spcAft>
              <a:buSzPts val="1360"/>
              <a:buNone/>
              <a:defRPr sz="1600" b="1"/>
            </a:lvl9pPr>
          </a:lstStyle>
          <a:p>
            <a:endParaRPr/>
          </a:p>
        </p:txBody>
      </p:sp>
      <p:sp>
        <p:nvSpPr>
          <p:cNvPr id="69" name="Google Shape;69;p26"/>
          <p:cNvSpPr txBox="1">
            <a:spLocks noGrp="1"/>
          </p:cNvSpPr>
          <p:nvPr>
            <p:ph type="body" idx="2"/>
          </p:nvPr>
        </p:nvSpPr>
        <p:spPr>
          <a:xfrm>
            <a:off x="1069848" y="2743200"/>
            <a:ext cx="4754880" cy="3291840"/>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14960" algn="l">
              <a:lnSpc>
                <a:spcPct val="90000"/>
              </a:lnSpc>
              <a:spcBef>
                <a:spcPts val="400"/>
              </a:spcBef>
              <a:spcAft>
                <a:spcPts val="0"/>
              </a:spcAft>
              <a:buSzPts val="1360"/>
              <a:buChar char="▪"/>
              <a:defRPr sz="1600"/>
            </a:lvl6pPr>
            <a:lvl7pPr marL="3200400" lvl="6" indent="-314960" algn="l">
              <a:lnSpc>
                <a:spcPct val="90000"/>
              </a:lnSpc>
              <a:spcBef>
                <a:spcPts val="400"/>
              </a:spcBef>
              <a:spcAft>
                <a:spcPts val="0"/>
              </a:spcAft>
              <a:buSzPts val="1360"/>
              <a:buChar char="▪"/>
              <a:defRPr sz="1600"/>
            </a:lvl7pPr>
            <a:lvl8pPr marL="3657600" lvl="7" indent="-314959" algn="l">
              <a:lnSpc>
                <a:spcPct val="90000"/>
              </a:lnSpc>
              <a:spcBef>
                <a:spcPts val="400"/>
              </a:spcBef>
              <a:spcAft>
                <a:spcPts val="0"/>
              </a:spcAft>
              <a:buSzPts val="1360"/>
              <a:buChar char="▪"/>
              <a:defRPr sz="1600"/>
            </a:lvl8pPr>
            <a:lvl9pPr marL="4114800" lvl="8" indent="-314959" algn="l">
              <a:lnSpc>
                <a:spcPct val="90000"/>
              </a:lnSpc>
              <a:spcBef>
                <a:spcPts val="400"/>
              </a:spcBef>
              <a:spcAft>
                <a:spcPts val="200"/>
              </a:spcAft>
              <a:buSzPts val="1360"/>
              <a:buChar char="▪"/>
              <a:defRPr sz="1600"/>
            </a:lvl9pPr>
          </a:lstStyle>
          <a:p>
            <a:endParaRPr/>
          </a:p>
        </p:txBody>
      </p:sp>
      <p:sp>
        <p:nvSpPr>
          <p:cNvPr id="70" name="Google Shape;70;p26"/>
          <p:cNvSpPr txBox="1">
            <a:spLocks noGrp="1"/>
          </p:cNvSpPr>
          <p:nvPr>
            <p:ph type="body" idx="3"/>
          </p:nvPr>
        </p:nvSpPr>
        <p:spPr>
          <a:xfrm>
            <a:off x="6364224" y="2048256"/>
            <a:ext cx="475488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1700"/>
              <a:buNone/>
              <a:defRPr sz="2000" b="1">
                <a:solidFill>
                  <a:srgbClr val="548BB7"/>
                </a:solidFill>
              </a:defRPr>
            </a:lvl1pPr>
            <a:lvl2pPr marL="914400" lvl="1" indent="-228600" algn="l">
              <a:lnSpc>
                <a:spcPct val="90000"/>
              </a:lnSpc>
              <a:spcBef>
                <a:spcPts val="400"/>
              </a:spcBef>
              <a:spcAft>
                <a:spcPts val="0"/>
              </a:spcAft>
              <a:buSzPts val="1700"/>
              <a:buNone/>
              <a:defRPr sz="2000" b="1"/>
            </a:lvl2pPr>
            <a:lvl3pPr marL="1371600" lvl="2" indent="-228600" algn="l">
              <a:lnSpc>
                <a:spcPct val="90000"/>
              </a:lnSpc>
              <a:spcBef>
                <a:spcPts val="400"/>
              </a:spcBef>
              <a:spcAft>
                <a:spcPts val="0"/>
              </a:spcAft>
              <a:buSzPts val="1530"/>
              <a:buNone/>
              <a:defRPr sz="1800" b="1"/>
            </a:lvl3pPr>
            <a:lvl4pPr marL="1828800" lvl="3" indent="-228600" algn="l">
              <a:lnSpc>
                <a:spcPct val="90000"/>
              </a:lnSpc>
              <a:spcBef>
                <a:spcPts val="400"/>
              </a:spcBef>
              <a:spcAft>
                <a:spcPts val="0"/>
              </a:spcAft>
              <a:buSzPts val="1360"/>
              <a:buNone/>
              <a:defRPr sz="1600" b="1"/>
            </a:lvl4pPr>
            <a:lvl5pPr marL="2286000" lvl="4" indent="-228600" algn="l">
              <a:lnSpc>
                <a:spcPct val="90000"/>
              </a:lnSpc>
              <a:spcBef>
                <a:spcPts val="400"/>
              </a:spcBef>
              <a:spcAft>
                <a:spcPts val="0"/>
              </a:spcAft>
              <a:buSzPts val="1360"/>
              <a:buNone/>
              <a:defRPr sz="1600" b="1"/>
            </a:lvl5pPr>
            <a:lvl6pPr marL="2743200" lvl="5" indent="-228600" algn="l">
              <a:lnSpc>
                <a:spcPct val="90000"/>
              </a:lnSpc>
              <a:spcBef>
                <a:spcPts val="400"/>
              </a:spcBef>
              <a:spcAft>
                <a:spcPts val="0"/>
              </a:spcAft>
              <a:buSzPts val="1360"/>
              <a:buNone/>
              <a:defRPr sz="1600" b="1"/>
            </a:lvl6pPr>
            <a:lvl7pPr marL="3200400" lvl="6" indent="-228600" algn="l">
              <a:lnSpc>
                <a:spcPct val="90000"/>
              </a:lnSpc>
              <a:spcBef>
                <a:spcPts val="400"/>
              </a:spcBef>
              <a:spcAft>
                <a:spcPts val="0"/>
              </a:spcAft>
              <a:buSzPts val="1360"/>
              <a:buNone/>
              <a:defRPr sz="1600" b="1"/>
            </a:lvl7pPr>
            <a:lvl8pPr marL="3657600" lvl="7" indent="-228600" algn="l">
              <a:lnSpc>
                <a:spcPct val="90000"/>
              </a:lnSpc>
              <a:spcBef>
                <a:spcPts val="400"/>
              </a:spcBef>
              <a:spcAft>
                <a:spcPts val="0"/>
              </a:spcAft>
              <a:buSzPts val="1360"/>
              <a:buNone/>
              <a:defRPr sz="1600" b="1"/>
            </a:lvl8pPr>
            <a:lvl9pPr marL="4114800" lvl="8" indent="-228600" algn="l">
              <a:lnSpc>
                <a:spcPct val="90000"/>
              </a:lnSpc>
              <a:spcBef>
                <a:spcPts val="400"/>
              </a:spcBef>
              <a:spcAft>
                <a:spcPts val="200"/>
              </a:spcAft>
              <a:buSzPts val="1360"/>
              <a:buNone/>
              <a:defRPr sz="1600" b="1"/>
            </a:lvl9pPr>
          </a:lstStyle>
          <a:p>
            <a:endParaRPr/>
          </a:p>
        </p:txBody>
      </p:sp>
      <p:sp>
        <p:nvSpPr>
          <p:cNvPr id="71" name="Google Shape;71;p26"/>
          <p:cNvSpPr txBox="1">
            <a:spLocks noGrp="1"/>
          </p:cNvSpPr>
          <p:nvPr>
            <p:ph type="body" idx="4"/>
          </p:nvPr>
        </p:nvSpPr>
        <p:spPr>
          <a:xfrm>
            <a:off x="6364224" y="2743200"/>
            <a:ext cx="4754880" cy="3291840"/>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14960" algn="l">
              <a:lnSpc>
                <a:spcPct val="90000"/>
              </a:lnSpc>
              <a:spcBef>
                <a:spcPts val="400"/>
              </a:spcBef>
              <a:spcAft>
                <a:spcPts val="0"/>
              </a:spcAft>
              <a:buSzPts val="1360"/>
              <a:buChar char="▪"/>
              <a:defRPr sz="1600"/>
            </a:lvl6pPr>
            <a:lvl7pPr marL="3200400" lvl="6" indent="-314960" algn="l">
              <a:lnSpc>
                <a:spcPct val="90000"/>
              </a:lnSpc>
              <a:spcBef>
                <a:spcPts val="400"/>
              </a:spcBef>
              <a:spcAft>
                <a:spcPts val="0"/>
              </a:spcAft>
              <a:buSzPts val="1360"/>
              <a:buChar char="▪"/>
              <a:defRPr sz="1600"/>
            </a:lvl7pPr>
            <a:lvl8pPr marL="3657600" lvl="7" indent="-314959" algn="l">
              <a:lnSpc>
                <a:spcPct val="90000"/>
              </a:lnSpc>
              <a:spcBef>
                <a:spcPts val="400"/>
              </a:spcBef>
              <a:spcAft>
                <a:spcPts val="0"/>
              </a:spcAft>
              <a:buSzPts val="1360"/>
              <a:buChar char="▪"/>
              <a:defRPr sz="1600"/>
            </a:lvl8pPr>
            <a:lvl9pPr marL="4114800" lvl="8" indent="-314959" algn="l">
              <a:lnSpc>
                <a:spcPct val="90000"/>
              </a:lnSpc>
              <a:spcBef>
                <a:spcPts val="400"/>
              </a:spcBef>
              <a:spcAft>
                <a:spcPts val="200"/>
              </a:spcAft>
              <a:buSzPts val="1360"/>
              <a:buChar char="▪"/>
              <a:defRPr sz="1600"/>
            </a:lvl9pPr>
          </a:lstStyle>
          <a:p>
            <a:endParaRPr/>
          </a:p>
        </p:txBody>
      </p:sp>
      <p:sp>
        <p:nvSpPr>
          <p:cNvPr id="72" name="Google Shape;72;p26"/>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6"/>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6"/>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1pPr>
            <a:lvl2pPr marL="0" marR="0" lvl="1"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2pPr>
            <a:lvl3pPr marL="0" marR="0" lvl="2"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3pPr>
            <a:lvl4pPr marL="0" marR="0" lvl="3"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4pPr>
            <a:lvl5pPr marL="0" marR="0" lvl="4"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5pPr>
            <a:lvl6pPr marL="0" marR="0" lvl="5"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6pPr>
            <a:lvl7pPr marL="0" marR="0" lvl="6"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7pPr>
            <a:lvl8pPr marL="0" marR="0" lvl="7"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8pPr>
            <a:lvl9pPr marL="0" marR="0" lvl="8" indent="0" algn="ctr">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9pPr>
          </a:lstStyle>
          <a:p>
            <a:pPr marL="0" lvl="0" indent="0" algn="ctr" rtl="0">
              <a:spcBef>
                <a:spcPts val="0"/>
              </a:spcBef>
              <a:spcAft>
                <a:spcPts val="0"/>
              </a:spcAft>
              <a:buNone/>
            </a:pPr>
            <a:fld id="{00000000-1234-1234-1234-123412341234}" type="slidenum">
              <a:rPr lang="en-US"/>
              <a:t>‹#›</a:t>
            </a:fld>
            <a:endParaRPr/>
          </a:p>
        </p:txBody>
      </p:sp>
      <p:sp>
        <p:nvSpPr>
          <p:cNvPr id="75" name="Google Shape;75;p26"/>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0000"/>
              </a:buClr>
              <a:buSzPts val="4800"/>
              <a:buFont typeface="Georgia"/>
              <a:buNone/>
              <a:defRPr sz="4800" b="1" i="0" u="none" strike="noStrike" cap="none">
                <a:solidFill>
                  <a:srgbClr val="000000"/>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7"/>
          <p:cNvSpPr txBox="1">
            <a:spLocks noGrp="1"/>
          </p:cNvSpPr>
          <p:nvPr>
            <p:ph type="body" idx="1"/>
          </p:nvPr>
        </p:nvSpPr>
        <p:spPr>
          <a:xfrm>
            <a:off x="1069848" y="2121408"/>
            <a:ext cx="10058400" cy="4050792"/>
          </a:xfrm>
          <a:prstGeom prst="rect">
            <a:avLst/>
          </a:prstGeom>
          <a:noFill/>
          <a:ln>
            <a:noFill/>
          </a:ln>
        </p:spPr>
        <p:txBody>
          <a:bodyPr spcFirstLastPara="1" wrap="square" lIns="91425" tIns="45700" rIns="91425" bIns="45700" anchor="t" anchorCtr="0">
            <a:normAutofit/>
          </a:bodyPr>
          <a:lstStyle>
            <a:lvl1pPr marL="457200" marR="0" lvl="0" indent="-336550" algn="l" rtl="0">
              <a:lnSpc>
                <a:spcPct val="90000"/>
              </a:lnSpc>
              <a:spcBef>
                <a:spcPts val="1200"/>
              </a:spcBef>
              <a:spcAft>
                <a:spcPts val="0"/>
              </a:spcAft>
              <a:buClr>
                <a:srgbClr val="548BB7"/>
              </a:buClr>
              <a:buSzPts val="1700"/>
              <a:buFont typeface="Noto Sans Symbols"/>
              <a:buChar char="▪"/>
              <a:defRPr sz="2000" b="0" i="0" u="none" strike="noStrike" cap="none">
                <a:solidFill>
                  <a:schemeClr val="dk1"/>
                </a:solidFill>
                <a:latin typeface="Trebuchet MS"/>
                <a:ea typeface="Trebuchet MS"/>
                <a:cs typeface="Trebuchet MS"/>
                <a:sym typeface="Trebuchet MS"/>
              </a:defRPr>
            </a:lvl1pPr>
            <a:lvl2pPr marL="914400" marR="0" lvl="1" indent="-325755" algn="l" rtl="0">
              <a:lnSpc>
                <a:spcPct val="90000"/>
              </a:lnSpc>
              <a:spcBef>
                <a:spcPts val="400"/>
              </a:spcBef>
              <a:spcAft>
                <a:spcPts val="0"/>
              </a:spcAft>
              <a:buClr>
                <a:srgbClr val="548BB7"/>
              </a:buClr>
              <a:buSzPts val="1530"/>
              <a:buFont typeface="Noto Sans Symbols"/>
              <a:buChar char="▪"/>
              <a:defRPr sz="1800" b="0" i="0" u="none" strike="noStrike" cap="none">
                <a:solidFill>
                  <a:schemeClr val="dk1"/>
                </a:solidFill>
                <a:latin typeface="Trebuchet MS"/>
                <a:ea typeface="Trebuchet MS"/>
                <a:cs typeface="Trebuchet MS"/>
                <a:sym typeface="Trebuchet MS"/>
              </a:defRPr>
            </a:lvl2pPr>
            <a:lvl3pPr marL="1371600" marR="0" lvl="2" indent="-314960" algn="l" rtl="0">
              <a:lnSpc>
                <a:spcPct val="90000"/>
              </a:lnSpc>
              <a:spcBef>
                <a:spcPts val="400"/>
              </a:spcBef>
              <a:spcAft>
                <a:spcPts val="0"/>
              </a:spcAft>
              <a:buClr>
                <a:srgbClr val="548BB7"/>
              </a:buClr>
              <a:buSzPts val="1360"/>
              <a:buFont typeface="Noto Sans Symbols"/>
              <a:buChar char="▪"/>
              <a:defRPr sz="1600" b="0" i="0" u="none" strike="noStrike" cap="none">
                <a:solidFill>
                  <a:schemeClr val="dk1"/>
                </a:solidFill>
                <a:latin typeface="Trebuchet MS"/>
                <a:ea typeface="Trebuchet MS"/>
                <a:cs typeface="Trebuchet MS"/>
                <a:sym typeface="Trebuchet MS"/>
              </a:defRPr>
            </a:lvl3pPr>
            <a:lvl4pPr marL="1828800" marR="0" lvl="3" indent="-314960" algn="l" rtl="0">
              <a:lnSpc>
                <a:spcPct val="90000"/>
              </a:lnSpc>
              <a:spcBef>
                <a:spcPts val="400"/>
              </a:spcBef>
              <a:spcAft>
                <a:spcPts val="0"/>
              </a:spcAft>
              <a:buClr>
                <a:srgbClr val="548BB7"/>
              </a:buClr>
              <a:buSzPts val="1360"/>
              <a:buFont typeface="Noto Sans Symbols"/>
              <a:buChar char="▪"/>
              <a:defRPr sz="1600" b="0" i="0" u="none" strike="noStrike" cap="none">
                <a:solidFill>
                  <a:schemeClr val="dk1"/>
                </a:solidFill>
                <a:latin typeface="Trebuchet MS"/>
                <a:ea typeface="Trebuchet MS"/>
                <a:cs typeface="Trebuchet MS"/>
                <a:sym typeface="Trebuchet MS"/>
              </a:defRPr>
            </a:lvl4pPr>
            <a:lvl5pPr marL="2286000" marR="0" lvl="4" indent="-314960" algn="l" rtl="0">
              <a:lnSpc>
                <a:spcPct val="90000"/>
              </a:lnSpc>
              <a:spcBef>
                <a:spcPts val="400"/>
              </a:spcBef>
              <a:spcAft>
                <a:spcPts val="0"/>
              </a:spcAft>
              <a:buClr>
                <a:srgbClr val="548BB7"/>
              </a:buClr>
              <a:buSzPts val="1360"/>
              <a:buFont typeface="Noto Sans Symbols"/>
              <a:buChar char="▪"/>
              <a:defRPr sz="1600" b="0" i="0" u="none" strike="noStrike" cap="none">
                <a:solidFill>
                  <a:schemeClr val="dk1"/>
                </a:solidFill>
                <a:latin typeface="Trebuchet MS"/>
                <a:ea typeface="Trebuchet MS"/>
                <a:cs typeface="Trebuchet MS"/>
                <a:sym typeface="Trebuchet MS"/>
              </a:defRPr>
            </a:lvl5pPr>
            <a:lvl6pPr marL="2743200" marR="0" lvl="5" indent="-314960" algn="l" rtl="0">
              <a:lnSpc>
                <a:spcPct val="90000"/>
              </a:lnSpc>
              <a:spcBef>
                <a:spcPts val="400"/>
              </a:spcBef>
              <a:spcAft>
                <a:spcPts val="0"/>
              </a:spcAft>
              <a:buClr>
                <a:srgbClr val="548BB7"/>
              </a:buClr>
              <a:buSzPts val="1360"/>
              <a:buFont typeface="Noto Sans Symbols"/>
              <a:buChar char="▪"/>
              <a:defRPr sz="1600" b="0" i="0" u="none" strike="noStrike" cap="none">
                <a:solidFill>
                  <a:schemeClr val="dk1"/>
                </a:solidFill>
                <a:latin typeface="Trebuchet MS"/>
                <a:ea typeface="Trebuchet MS"/>
                <a:cs typeface="Trebuchet MS"/>
                <a:sym typeface="Trebuchet MS"/>
              </a:defRPr>
            </a:lvl6pPr>
            <a:lvl7pPr marL="3200400" marR="0" lvl="6" indent="-314960" algn="l" rtl="0">
              <a:lnSpc>
                <a:spcPct val="90000"/>
              </a:lnSpc>
              <a:spcBef>
                <a:spcPts val="400"/>
              </a:spcBef>
              <a:spcAft>
                <a:spcPts val="0"/>
              </a:spcAft>
              <a:buClr>
                <a:srgbClr val="548BB7"/>
              </a:buClr>
              <a:buSzPts val="1360"/>
              <a:buFont typeface="Noto Sans Symbols"/>
              <a:buChar char="▪"/>
              <a:defRPr sz="1600" b="0" i="0" u="none" strike="noStrike" cap="none">
                <a:solidFill>
                  <a:schemeClr val="dk1"/>
                </a:solidFill>
                <a:latin typeface="Trebuchet MS"/>
                <a:ea typeface="Trebuchet MS"/>
                <a:cs typeface="Trebuchet MS"/>
                <a:sym typeface="Trebuchet MS"/>
              </a:defRPr>
            </a:lvl7pPr>
            <a:lvl8pPr marL="3657600" marR="0" lvl="7" indent="-314959" algn="l" rtl="0">
              <a:lnSpc>
                <a:spcPct val="90000"/>
              </a:lnSpc>
              <a:spcBef>
                <a:spcPts val="400"/>
              </a:spcBef>
              <a:spcAft>
                <a:spcPts val="0"/>
              </a:spcAft>
              <a:buClr>
                <a:srgbClr val="548BB7"/>
              </a:buClr>
              <a:buSzPts val="1360"/>
              <a:buFont typeface="Noto Sans Symbols"/>
              <a:buChar char="▪"/>
              <a:defRPr sz="1600" b="0" i="0" u="none" strike="noStrike" cap="none">
                <a:solidFill>
                  <a:schemeClr val="dk1"/>
                </a:solidFill>
                <a:latin typeface="Trebuchet MS"/>
                <a:ea typeface="Trebuchet MS"/>
                <a:cs typeface="Trebuchet MS"/>
                <a:sym typeface="Trebuchet MS"/>
              </a:defRPr>
            </a:lvl8pPr>
            <a:lvl9pPr marL="4114800" marR="0" lvl="8" indent="-314959" algn="l" rtl="0">
              <a:lnSpc>
                <a:spcPct val="90000"/>
              </a:lnSpc>
              <a:spcBef>
                <a:spcPts val="400"/>
              </a:spcBef>
              <a:spcAft>
                <a:spcPts val="200"/>
              </a:spcAft>
              <a:buClr>
                <a:srgbClr val="548BB7"/>
              </a:buClr>
              <a:buSzPts val="1360"/>
              <a:buFont typeface="Noto Sans Symbols"/>
              <a:buChar char="▪"/>
              <a:defRPr sz="16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7"/>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100" b="0"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3" name="Google Shape;13;p17"/>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grpSp>
        <p:nvGrpSpPr>
          <p:cNvPr id="14" name="Google Shape;14;p17"/>
          <p:cNvGrpSpPr/>
          <p:nvPr/>
        </p:nvGrpSpPr>
        <p:grpSpPr>
          <a:xfrm>
            <a:off x="11401725" y="6229681"/>
            <a:ext cx="457200" cy="457200"/>
            <a:chOff x="11361456" y="6195813"/>
            <a:chExt cx="548640" cy="548640"/>
          </a:xfrm>
        </p:grpSpPr>
        <p:sp>
          <p:nvSpPr>
            <p:cNvPr id="15" name="Google Shape;15;p17"/>
            <p:cNvSpPr/>
            <p:nvPr/>
          </p:nvSpPr>
          <p:spPr>
            <a:xfrm>
              <a:off x="11361456" y="6195813"/>
              <a:ext cx="548640" cy="548640"/>
            </a:xfrm>
            <a:prstGeom prst="ellipse">
              <a:avLst/>
            </a:prstGeom>
            <a:blipFill rotWithShape="1">
              <a:blip r:embed="rId16">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Trebuchet MS"/>
                <a:buNone/>
              </a:pPr>
              <a:endParaRPr sz="2000" b="1" i="0" u="none" strike="noStrike" cap="none">
                <a:solidFill>
                  <a:srgbClr val="FFFFFF"/>
                </a:solidFill>
                <a:latin typeface="Rockwell"/>
                <a:ea typeface="Rockwell"/>
                <a:cs typeface="Rockwell"/>
                <a:sym typeface="Rockwell"/>
              </a:endParaRPr>
            </a:p>
          </p:txBody>
        </p:sp>
        <p:sp>
          <p:nvSpPr>
            <p:cNvPr id="16" name="Google Shape;16;p17"/>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Trebuchet MS"/>
                <a:buNone/>
              </a:pPr>
              <a:endParaRPr sz="1800" b="0" i="0" u="none" strike="noStrike" cap="none">
                <a:solidFill>
                  <a:srgbClr val="FFFFFF"/>
                </a:solidFill>
                <a:latin typeface="Calibri"/>
                <a:ea typeface="Calibri"/>
                <a:cs typeface="Calibri"/>
                <a:sym typeface="Calibri"/>
              </a:endParaRPr>
            </a:p>
          </p:txBody>
        </p:sp>
      </p:grpSp>
      <p:sp>
        <p:nvSpPr>
          <p:cNvPr id="17" name="Google Shape;17;p17"/>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1pPr>
            <a:lvl2pPr marL="0" marR="0" lvl="1"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2pPr>
            <a:lvl3pPr marL="0" marR="0" lvl="2"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3pPr>
            <a:lvl4pPr marL="0" marR="0" lvl="3"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4pPr>
            <a:lvl5pPr marL="0" marR="0" lvl="4"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5pPr>
            <a:lvl6pPr marL="0" marR="0" lvl="5"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6pPr>
            <a:lvl7pPr marL="0" marR="0" lvl="6"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7pPr>
            <a:lvl8pPr marL="0" marR="0" lvl="7"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8pPr>
            <a:lvl9pPr marL="0" marR="0" lvl="8" indent="0" algn="ctr" rtl="0">
              <a:lnSpc>
                <a:spcPct val="100000"/>
              </a:lnSpc>
              <a:spcBef>
                <a:spcPts val="0"/>
              </a:spcBef>
              <a:spcAft>
                <a:spcPts val="0"/>
              </a:spcAft>
              <a:buClr>
                <a:srgbClr val="000000"/>
              </a:buClr>
              <a:buSzPts val="1400"/>
              <a:buFont typeface="Arial"/>
              <a:buNone/>
              <a:defRPr sz="1400" b="1" i="0" u="none" strike="noStrike" cap="none">
                <a:solidFill>
                  <a:srgbClr val="FFFFFF"/>
                </a:solidFill>
                <a:latin typeface="Trebuchet MS"/>
                <a:ea typeface="Trebuchet MS"/>
                <a:cs typeface="Trebuchet MS"/>
                <a:sym typeface="Trebuchet MS"/>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hyperlink" Target="https://youtu.be/HznVuCVQd1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400"/>
              <a:buFont typeface="Calibri"/>
              <a:buNone/>
            </a:pPr>
            <a:r>
              <a:rPr lang="en-US">
                <a:solidFill>
                  <a:srgbClr val="00B0F0"/>
                </a:solidFill>
              </a:rPr>
              <a:t>Empathize &amp; </a:t>
            </a:r>
            <a:r>
              <a:rPr lang="en-US">
                <a:solidFill>
                  <a:schemeClr val="dk1"/>
                </a:solidFill>
              </a:rPr>
              <a:t>Define</a:t>
            </a:r>
            <a:endParaRPr>
              <a:solidFill>
                <a:schemeClr val="dk1"/>
              </a:solidFill>
            </a:endParaRPr>
          </a:p>
        </p:txBody>
      </p:sp>
      <p:pic>
        <p:nvPicPr>
          <p:cNvPr id="120" name="Google Shape;120;p1"/>
          <p:cNvPicPr preferRelativeResize="0"/>
          <p:nvPr/>
        </p:nvPicPr>
        <p:blipFill rotWithShape="1">
          <a:blip r:embed="rId3">
            <a:alphaModFix/>
          </a:blip>
          <a:srcRect/>
          <a:stretch/>
        </p:blipFill>
        <p:spPr>
          <a:xfrm>
            <a:off x="3129125" y="1769750"/>
            <a:ext cx="9023424" cy="5038476"/>
          </a:xfrm>
          <a:prstGeom prst="rect">
            <a:avLst/>
          </a:prstGeom>
          <a:noFill/>
          <a:ln>
            <a:noFill/>
          </a:ln>
        </p:spPr>
      </p:pic>
      <p:pic>
        <p:nvPicPr>
          <p:cNvPr id="121" name="Google Shape;121;p1"/>
          <p:cNvPicPr preferRelativeResize="0"/>
          <p:nvPr/>
        </p:nvPicPr>
        <p:blipFill rotWithShape="1">
          <a:blip r:embed="rId4">
            <a:alphaModFix/>
          </a:blip>
          <a:srcRect/>
          <a:stretch/>
        </p:blipFill>
        <p:spPr>
          <a:xfrm>
            <a:off x="11226800" y="5892800"/>
            <a:ext cx="812800" cy="812800"/>
          </a:xfrm>
          <a:prstGeom prst="rect">
            <a:avLst/>
          </a:prstGeom>
          <a:noFill/>
          <a:ln>
            <a:noFill/>
          </a:ln>
        </p:spPr>
      </p:pic>
      <p:sp>
        <p:nvSpPr>
          <p:cNvPr id="122" name="Google Shape;122;p1"/>
          <p:cNvSpPr/>
          <p:nvPr/>
        </p:nvSpPr>
        <p:spPr>
          <a:xfrm>
            <a:off x="163775" y="1093100"/>
            <a:ext cx="8376000" cy="1397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Trebuchet MS"/>
                <a:ea typeface="Trebuchet MS"/>
                <a:cs typeface="Trebuchet MS"/>
                <a:sym typeface="Trebuchet MS"/>
              </a:rPr>
              <a:t>Intro to Design Thinking</a:t>
            </a:r>
            <a:endParaRPr/>
          </a:p>
          <a:p>
            <a:pPr marL="0" marR="0" lvl="0" indent="0" algn="l" rtl="0">
              <a:lnSpc>
                <a:spcPct val="100000"/>
              </a:lnSpc>
              <a:spcBef>
                <a:spcPts val="0"/>
              </a:spcBef>
              <a:spcAft>
                <a:spcPts val="0"/>
              </a:spcAft>
              <a:buClr>
                <a:srgbClr val="000000"/>
              </a:buClr>
              <a:buSzPts val="1800"/>
              <a:buFont typeface="Arial"/>
              <a:buNone/>
            </a:pPr>
            <a:r>
              <a:rPr lang="en-US" sz="2000" b="1">
                <a:solidFill>
                  <a:schemeClr val="dk1"/>
                </a:solidFill>
                <a:latin typeface="Trebuchet MS"/>
                <a:ea typeface="Trebuchet MS"/>
                <a:cs typeface="Trebuchet MS"/>
                <a:sym typeface="Trebuchet MS"/>
              </a:rPr>
              <a:t>Ohio STEP (Science, Technology, and Entrepreneurship Program)</a:t>
            </a:r>
            <a:endParaRPr sz="1400" b="1" i="0" u="none" strike="noStrike" cap="none">
              <a:solidFill>
                <a:srgbClr val="000000"/>
              </a:solidFil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Trebuchet MS"/>
                <a:ea typeface="Trebuchet MS"/>
                <a:cs typeface="Trebuchet MS"/>
                <a:sym typeface="Trebuchet MS"/>
              </a:rPr>
              <a:t>Heather Braun, PhD</a:t>
            </a:r>
            <a:endParaRPr sz="1400" b="0" i="0" u="none" strike="noStrike" cap="none">
              <a:solidFill>
                <a:srgbClr val="000000"/>
              </a:solidFill>
              <a:latin typeface="Arial"/>
              <a:ea typeface="Arial"/>
              <a:cs typeface="Arial"/>
              <a:sym typeface="Arial"/>
            </a:endParaRPr>
          </a:p>
        </p:txBody>
      </p:sp>
      <p:pic>
        <p:nvPicPr>
          <p:cNvPr id="123" name="Google Shape;123;p1"/>
          <p:cNvPicPr preferRelativeResize="0"/>
          <p:nvPr/>
        </p:nvPicPr>
        <p:blipFill>
          <a:blip r:embed="rId5">
            <a:alphaModFix/>
          </a:blip>
          <a:stretch>
            <a:fillRect/>
          </a:stretch>
        </p:blipFill>
        <p:spPr>
          <a:xfrm>
            <a:off x="9874475" y="612225"/>
            <a:ext cx="1152525" cy="542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fade">
                                      <p:cBhvr>
                                        <p:cTn id="7" dur="1"/>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6"/>
        <p:cNvGrpSpPr/>
        <p:nvPr/>
      </p:nvGrpSpPr>
      <p:grpSpPr>
        <a:xfrm>
          <a:off x="0" y="0"/>
          <a:ext cx="0" cy="0"/>
          <a:chOff x="0" y="0"/>
          <a:chExt cx="0" cy="0"/>
        </a:xfrm>
      </p:grpSpPr>
      <p:sp>
        <p:nvSpPr>
          <p:cNvPr id="207" name="Google Shape;207;p10"/>
          <p:cNvSpPr/>
          <p:nvPr/>
        </p:nvSpPr>
        <p:spPr>
          <a:xfrm>
            <a:off x="0" y="0"/>
            <a:ext cx="12192000" cy="6858000"/>
          </a:xfrm>
          <a:prstGeom prst="rect">
            <a:avLst/>
          </a:prstGeom>
          <a:solidFill>
            <a:srgbClr val="AEAF6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08" name="Google Shape;208;p10"/>
          <p:cNvSpPr/>
          <p:nvPr/>
        </p:nvSpPr>
        <p:spPr>
          <a:xfrm>
            <a:off x="0" y="0"/>
            <a:ext cx="12191999" cy="6857999"/>
          </a:xfrm>
          <a:prstGeom prst="rect">
            <a:avLst/>
          </a:prstGeom>
          <a:blipFill rotWithShape="1">
            <a:blip r:embed="rId3">
              <a:alphaModFix amt="50000"/>
            </a:blip>
            <a:tile tx="0" ty="-704850" sx="92000" sy="89000" flip="xy" algn="ctr"/>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10"/>
          <p:cNvSpPr/>
          <p:nvPr/>
        </p:nvSpPr>
        <p:spPr>
          <a:xfrm>
            <a:off x="477011" y="480059"/>
            <a:ext cx="11237976" cy="5897880"/>
          </a:xfrm>
          <a:prstGeom prst="rect">
            <a:avLst/>
          </a:prstGeom>
          <a:solidFill>
            <a:schemeClr val="lt1"/>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pic>
        <p:nvPicPr>
          <p:cNvPr id="210" name="Google Shape;210;p10"/>
          <p:cNvPicPr preferRelativeResize="0"/>
          <p:nvPr/>
        </p:nvPicPr>
        <p:blipFill rotWithShape="1">
          <a:blip r:embed="rId4">
            <a:alphaModFix/>
          </a:blip>
          <a:srcRect/>
          <a:stretch/>
        </p:blipFill>
        <p:spPr>
          <a:xfrm>
            <a:off x="-1" y="0"/>
            <a:ext cx="12159574" cy="6858000"/>
          </a:xfrm>
          <a:prstGeom prst="rect">
            <a:avLst/>
          </a:prstGeom>
          <a:noFill/>
          <a:ln>
            <a:noFill/>
          </a:ln>
        </p:spPr>
      </p:pic>
      <p:pic>
        <p:nvPicPr>
          <p:cNvPr id="211" name="Google Shape;211;p10"/>
          <p:cNvPicPr preferRelativeResize="0"/>
          <p:nvPr/>
        </p:nvPicPr>
        <p:blipFill rotWithShape="1">
          <a:blip r:embed="rId5">
            <a:alphaModFix/>
          </a:blip>
          <a:srcRect/>
          <a:stretch/>
        </p:blipFill>
        <p:spPr>
          <a:xfrm>
            <a:off x="11226800" y="5892800"/>
            <a:ext cx="812800" cy="812800"/>
          </a:xfrm>
          <a:prstGeom prst="rect">
            <a:avLst/>
          </a:prstGeom>
          <a:noFill/>
          <a:ln>
            <a:noFill/>
          </a:ln>
        </p:spPr>
      </p:pic>
      <p:pic>
        <p:nvPicPr>
          <p:cNvPr id="212" name="Google Shape;212;p10"/>
          <p:cNvPicPr preferRelativeResize="0"/>
          <p:nvPr/>
        </p:nvPicPr>
        <p:blipFill>
          <a:blip r:embed="rId6">
            <a:alphaModFix/>
          </a:blip>
          <a:stretch>
            <a:fillRect/>
          </a:stretch>
        </p:blipFill>
        <p:spPr>
          <a:xfrm>
            <a:off x="204950" y="112975"/>
            <a:ext cx="1152525" cy="542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1"/>
                                        </p:tgtEl>
                                        <p:attrNameLst>
                                          <p:attrName>style.visibility</p:attrName>
                                        </p:attrNameLst>
                                      </p:cBhvr>
                                      <p:to>
                                        <p:strVal val="visible"/>
                                      </p:to>
                                    </p:set>
                                    <p:animEffect transition="in" filter="fade">
                                      <p:cBhvr>
                                        <p:cTn id="7" dur="1"/>
                                        <p:tgtEl>
                                          <p:spTgt spid="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1"/>
          <p:cNvSpPr txBox="1"/>
          <p:nvPr/>
        </p:nvSpPr>
        <p:spPr>
          <a:xfrm>
            <a:off x="688962" y="1953563"/>
            <a:ext cx="7233067" cy="4430612"/>
          </a:xfrm>
          <a:prstGeom prst="rect">
            <a:avLst/>
          </a:prstGeom>
          <a:noFill/>
          <a:ln>
            <a:noFill/>
          </a:ln>
        </p:spPr>
        <p:txBody>
          <a:bodyPr spcFirstLastPara="1" wrap="square" lIns="0" tIns="0" rIns="0" bIns="0" anchor="t" anchorCtr="0">
            <a:noAutofit/>
          </a:bodyPr>
          <a:lstStyle/>
          <a:p>
            <a:pPr marL="457200" marR="0" lvl="1" indent="-457200" algn="l" rtl="0">
              <a:lnSpc>
                <a:spcPct val="100000"/>
              </a:lnSpc>
              <a:spcBef>
                <a:spcPts val="0"/>
              </a:spcBef>
              <a:spcAft>
                <a:spcPts val="0"/>
              </a:spcAft>
              <a:buClr>
                <a:srgbClr val="000000"/>
              </a:buClr>
              <a:buSzPts val="3500"/>
              <a:buFont typeface="Arial"/>
              <a:buChar char="•"/>
            </a:pPr>
            <a:r>
              <a:rPr lang="en-US" sz="2800" b="0" i="0" u="none" strike="noStrike" cap="none">
                <a:solidFill>
                  <a:schemeClr val="dk1"/>
                </a:solidFill>
                <a:latin typeface="Arial"/>
                <a:ea typeface="Arial"/>
                <a:cs typeface="Arial"/>
                <a:sym typeface="Arial"/>
              </a:rPr>
              <a:t>Break up into pairs</a:t>
            </a:r>
            <a:endParaRPr sz="1400" b="0" i="0" u="none" strike="noStrike" cap="none">
              <a:solidFill>
                <a:srgbClr val="000000"/>
              </a:solidFill>
              <a:latin typeface="Arial"/>
              <a:ea typeface="Arial"/>
              <a:cs typeface="Arial"/>
              <a:sym typeface="Arial"/>
            </a:endParaRPr>
          </a:p>
          <a:p>
            <a:pPr marL="457200" marR="0" lvl="1" indent="-457200" algn="l" rtl="0">
              <a:lnSpc>
                <a:spcPct val="100000"/>
              </a:lnSpc>
              <a:spcBef>
                <a:spcPts val="1349"/>
              </a:spcBef>
              <a:spcAft>
                <a:spcPts val="0"/>
              </a:spcAft>
              <a:buClr>
                <a:srgbClr val="000000"/>
              </a:buClr>
              <a:buSzPts val="3500"/>
              <a:buFont typeface="Arial"/>
              <a:buChar char="•"/>
            </a:pPr>
            <a:r>
              <a:rPr lang="en-US" sz="2800" b="0" i="0" u="none" strike="noStrike" cap="none">
                <a:solidFill>
                  <a:schemeClr val="dk1"/>
                </a:solidFill>
                <a:latin typeface="Arial"/>
                <a:ea typeface="Arial"/>
                <a:cs typeface="Arial"/>
                <a:sym typeface="Arial"/>
              </a:rPr>
              <a:t>One person describes a specific challenge you are currently facing </a:t>
            </a:r>
            <a:r>
              <a:rPr lang="en-US" sz="2800" b="0" i="0" u="none" strike="noStrike" cap="none">
                <a:solidFill>
                  <a:srgbClr val="0070C0"/>
                </a:solidFill>
                <a:latin typeface="Arial"/>
                <a:ea typeface="Arial"/>
                <a:cs typeface="Arial"/>
                <a:sym typeface="Arial"/>
              </a:rPr>
              <a:t>(3 min)</a:t>
            </a:r>
            <a:endParaRPr sz="1400" b="0" i="0" u="none" strike="noStrike" cap="none">
              <a:solidFill>
                <a:srgbClr val="000000"/>
              </a:solidFill>
              <a:latin typeface="Arial"/>
              <a:ea typeface="Arial"/>
              <a:cs typeface="Arial"/>
              <a:sym typeface="Arial"/>
            </a:endParaRPr>
          </a:p>
          <a:p>
            <a:pPr marL="457200" marR="0" lvl="1" indent="-457200" algn="l" rtl="0">
              <a:lnSpc>
                <a:spcPct val="100000"/>
              </a:lnSpc>
              <a:spcBef>
                <a:spcPts val="1349"/>
              </a:spcBef>
              <a:spcAft>
                <a:spcPts val="0"/>
              </a:spcAft>
              <a:buClr>
                <a:srgbClr val="000000"/>
              </a:buClr>
              <a:buSzPts val="3500"/>
              <a:buFont typeface="Arial"/>
              <a:buChar char="•"/>
            </a:pPr>
            <a:r>
              <a:rPr lang="en-US" sz="2800" b="0" i="0" u="none" strike="noStrike" cap="none">
                <a:solidFill>
                  <a:schemeClr val="dk1"/>
                </a:solidFill>
                <a:latin typeface="Arial"/>
                <a:ea typeface="Arial"/>
                <a:cs typeface="Arial"/>
                <a:sym typeface="Arial"/>
              </a:rPr>
              <a:t>Other person asks questions, listens, and take notes on what person is thinking, seeing, feeling, and doing. </a:t>
            </a:r>
            <a:endParaRPr sz="1400" b="0" i="0" u="none" strike="noStrike" cap="none">
              <a:solidFill>
                <a:srgbClr val="000000"/>
              </a:solidFill>
              <a:latin typeface="Arial"/>
              <a:ea typeface="Arial"/>
              <a:cs typeface="Arial"/>
              <a:sym typeface="Arial"/>
            </a:endParaRPr>
          </a:p>
          <a:p>
            <a:pPr marL="457200" marR="0" lvl="1" indent="-457200" algn="l" rtl="0">
              <a:lnSpc>
                <a:spcPct val="100000"/>
              </a:lnSpc>
              <a:spcBef>
                <a:spcPts val="1349"/>
              </a:spcBef>
              <a:spcAft>
                <a:spcPts val="0"/>
              </a:spcAft>
              <a:buClr>
                <a:srgbClr val="000000"/>
              </a:buClr>
              <a:buSzPts val="3500"/>
              <a:buFont typeface="Arial"/>
              <a:buChar char="•"/>
            </a:pPr>
            <a:r>
              <a:rPr lang="en-US" sz="2800" b="0" i="0" u="none" strike="noStrike" cap="none">
                <a:solidFill>
                  <a:schemeClr val="dk1"/>
                </a:solidFill>
                <a:latin typeface="Arial"/>
                <a:ea typeface="Arial"/>
                <a:cs typeface="Arial"/>
                <a:sym typeface="Arial"/>
              </a:rPr>
              <a:t>Switch roles and repeat </a:t>
            </a:r>
            <a:r>
              <a:rPr lang="en-US" sz="2800" b="0" i="0" u="none" strike="noStrike" cap="none">
                <a:solidFill>
                  <a:srgbClr val="0070C0"/>
                </a:solidFill>
                <a:latin typeface="Arial"/>
                <a:ea typeface="Arial"/>
                <a:cs typeface="Arial"/>
                <a:sym typeface="Arial"/>
              </a:rPr>
              <a:t>(3 min)</a:t>
            </a:r>
            <a:endParaRPr sz="2800" b="0" i="0" u="none" strike="noStrike" cap="none">
              <a:solidFill>
                <a:srgbClr val="0070C0"/>
              </a:solidFill>
              <a:latin typeface="Arial"/>
              <a:ea typeface="Arial"/>
              <a:cs typeface="Arial"/>
              <a:sym typeface="Arial"/>
            </a:endParaRPr>
          </a:p>
        </p:txBody>
      </p:sp>
      <p:sp>
        <p:nvSpPr>
          <p:cNvPr id="218" name="Google Shape;218;p11"/>
          <p:cNvSpPr txBox="1"/>
          <p:nvPr/>
        </p:nvSpPr>
        <p:spPr>
          <a:xfrm>
            <a:off x="657129" y="503894"/>
            <a:ext cx="9628203" cy="752325"/>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E40080"/>
              </a:buClr>
              <a:buSzPts val="4500"/>
              <a:buFont typeface="Arial"/>
              <a:buNone/>
            </a:pPr>
            <a:r>
              <a:rPr lang="en-US" sz="4500" b="0" i="0" u="none" strike="noStrike" cap="none">
                <a:solidFill>
                  <a:srgbClr val="E40080"/>
                </a:solidFill>
                <a:latin typeface="Arial"/>
                <a:ea typeface="Arial"/>
                <a:cs typeface="Arial"/>
                <a:sym typeface="Arial"/>
              </a:rPr>
              <a:t>EMPATHY INTERVIEWS</a:t>
            </a:r>
            <a:endParaRPr sz="4500" b="0" i="0" u="none" strike="noStrike" cap="none">
              <a:solidFill>
                <a:srgbClr val="E40080"/>
              </a:solidFill>
              <a:latin typeface="Arial"/>
              <a:ea typeface="Arial"/>
              <a:cs typeface="Arial"/>
              <a:sym typeface="Arial"/>
            </a:endParaRPr>
          </a:p>
        </p:txBody>
      </p:sp>
      <p:sp>
        <p:nvSpPr>
          <p:cNvPr id="219" name="Google Shape;219;p11"/>
          <p:cNvSpPr/>
          <p:nvPr/>
        </p:nvSpPr>
        <p:spPr>
          <a:xfrm>
            <a:off x="467632" y="1125384"/>
            <a:ext cx="2402967" cy="584143"/>
          </a:xfrm>
          <a:prstGeom prst="rect">
            <a:avLst/>
          </a:prstGeom>
          <a:noFill/>
          <a:ln>
            <a:noFill/>
          </a:ln>
        </p:spPr>
        <p:txBody>
          <a:bodyPr spcFirstLastPara="1" wrap="square" lIns="12675" tIns="12675" rIns="44875" bIns="12675" anchor="t" anchorCtr="0">
            <a:noAutofit/>
          </a:bodyPr>
          <a:lstStyle/>
          <a:p>
            <a:pPr marL="190425" marR="0" lvl="0" indent="0" algn="l" rtl="0">
              <a:lnSpc>
                <a:spcPct val="100000"/>
              </a:lnSpc>
              <a:spcBef>
                <a:spcPts val="0"/>
              </a:spcBef>
              <a:spcAft>
                <a:spcPts val="0"/>
              </a:spcAft>
              <a:buClr>
                <a:srgbClr val="000000"/>
              </a:buClr>
              <a:buSzPts val="2900"/>
              <a:buFont typeface="Arial"/>
              <a:buNone/>
            </a:pPr>
            <a:endParaRPr sz="2900" b="0" i="0" u="none" strike="noStrike" cap="none">
              <a:solidFill>
                <a:schemeClr val="dk1"/>
              </a:solidFill>
              <a:latin typeface="Arial"/>
              <a:ea typeface="Arial"/>
              <a:cs typeface="Arial"/>
              <a:sym typeface="Arial"/>
            </a:endParaRPr>
          </a:p>
        </p:txBody>
      </p:sp>
      <p:pic>
        <p:nvPicPr>
          <p:cNvPr id="220" name="Google Shape;220;p11"/>
          <p:cNvPicPr preferRelativeResize="0"/>
          <p:nvPr/>
        </p:nvPicPr>
        <p:blipFill rotWithShape="1">
          <a:blip r:embed="rId3">
            <a:alphaModFix/>
          </a:blip>
          <a:srcRect/>
          <a:stretch/>
        </p:blipFill>
        <p:spPr>
          <a:xfrm>
            <a:off x="657130" y="5612681"/>
            <a:ext cx="609540" cy="609540"/>
          </a:xfrm>
          <a:prstGeom prst="rect">
            <a:avLst/>
          </a:prstGeom>
          <a:noFill/>
          <a:ln>
            <a:noFill/>
          </a:ln>
        </p:spPr>
      </p:pic>
      <p:pic>
        <p:nvPicPr>
          <p:cNvPr id="221" name="Google Shape;221;p11"/>
          <p:cNvPicPr preferRelativeResize="0"/>
          <p:nvPr/>
        </p:nvPicPr>
        <p:blipFill rotWithShape="1">
          <a:blip r:embed="rId4">
            <a:alphaModFix/>
          </a:blip>
          <a:srcRect/>
          <a:stretch/>
        </p:blipFill>
        <p:spPr>
          <a:xfrm>
            <a:off x="8104909" y="1709527"/>
            <a:ext cx="3659754" cy="3669792"/>
          </a:xfrm>
          <a:prstGeom prst="rect">
            <a:avLst/>
          </a:prstGeom>
          <a:noFill/>
          <a:ln>
            <a:noFill/>
          </a:ln>
        </p:spPr>
      </p:pic>
      <p:sp>
        <p:nvSpPr>
          <p:cNvPr id="222" name="Google Shape;222;p11"/>
          <p:cNvSpPr txBox="1"/>
          <p:nvPr/>
        </p:nvSpPr>
        <p:spPr>
          <a:xfrm>
            <a:off x="367700" y="1386350"/>
            <a:ext cx="2170800" cy="800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Arial"/>
                <a:ea typeface="Arial"/>
                <a:cs typeface="Arial"/>
                <a:sym typeface="Arial"/>
              </a:rPr>
              <a:t>Let’s try it!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rebuchet MS"/>
              <a:ea typeface="Trebuchet MS"/>
              <a:cs typeface="Trebuchet MS"/>
              <a:sym typeface="Trebuchet MS"/>
            </a:endParaRPr>
          </a:p>
        </p:txBody>
      </p:sp>
      <p:pic>
        <p:nvPicPr>
          <p:cNvPr id="223" name="Google Shape;223;p11"/>
          <p:cNvPicPr preferRelativeResize="0"/>
          <p:nvPr/>
        </p:nvPicPr>
        <p:blipFill rotWithShape="1">
          <a:blip r:embed="rId5">
            <a:alphaModFix/>
          </a:blip>
          <a:srcRect/>
          <a:stretch/>
        </p:blipFill>
        <p:spPr>
          <a:xfrm>
            <a:off x="11226800" y="5892800"/>
            <a:ext cx="812800" cy="812800"/>
          </a:xfrm>
          <a:prstGeom prst="rect">
            <a:avLst/>
          </a:prstGeom>
          <a:noFill/>
          <a:ln>
            <a:noFill/>
          </a:ln>
        </p:spPr>
      </p:pic>
      <p:pic>
        <p:nvPicPr>
          <p:cNvPr id="224" name="Google Shape;224;p11"/>
          <p:cNvPicPr preferRelativeResize="0"/>
          <p:nvPr/>
        </p:nvPicPr>
        <p:blipFill>
          <a:blip r:embed="rId6">
            <a:alphaModFix/>
          </a:blip>
          <a:stretch>
            <a:fillRect/>
          </a:stretch>
        </p:blipFill>
        <p:spPr>
          <a:xfrm>
            <a:off x="9874475" y="612225"/>
            <a:ext cx="1152525" cy="542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3"/>
                                        </p:tgtEl>
                                        <p:attrNameLst>
                                          <p:attrName>style.visibility</p:attrName>
                                        </p:attrNameLst>
                                      </p:cBhvr>
                                      <p:to>
                                        <p:strVal val="visible"/>
                                      </p:to>
                                    </p:set>
                                    <p:animEffect transition="in" filter="fade">
                                      <p:cBhvr>
                                        <p:cTn id="7" dur="1"/>
                                        <p:tgtEl>
                                          <p:spTgt spid="2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7">
                                            <p:txEl>
                                              <p:pRg st="0" end="0"/>
                                            </p:txEl>
                                          </p:spTgt>
                                        </p:tgtEl>
                                        <p:attrNameLst>
                                          <p:attrName>style.visibility</p:attrName>
                                        </p:attrNameLst>
                                      </p:cBhvr>
                                      <p:to>
                                        <p:strVal val="visible"/>
                                      </p:to>
                                    </p:set>
                                    <p:animEffect transition="in" filter="fade">
                                      <p:cBhvr>
                                        <p:cTn id="12" dur="500"/>
                                        <p:tgtEl>
                                          <p:spTgt spid="2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7">
                                            <p:txEl>
                                              <p:pRg st="1" end="1"/>
                                            </p:txEl>
                                          </p:spTgt>
                                        </p:tgtEl>
                                        <p:attrNameLst>
                                          <p:attrName>style.visibility</p:attrName>
                                        </p:attrNameLst>
                                      </p:cBhvr>
                                      <p:to>
                                        <p:strVal val="visible"/>
                                      </p:to>
                                    </p:set>
                                    <p:animEffect transition="in" filter="fade">
                                      <p:cBhvr>
                                        <p:cTn id="17" dur="500"/>
                                        <p:tgtEl>
                                          <p:spTgt spid="21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7">
                                            <p:txEl>
                                              <p:pRg st="2" end="2"/>
                                            </p:txEl>
                                          </p:spTgt>
                                        </p:tgtEl>
                                        <p:attrNameLst>
                                          <p:attrName>style.visibility</p:attrName>
                                        </p:attrNameLst>
                                      </p:cBhvr>
                                      <p:to>
                                        <p:strVal val="visible"/>
                                      </p:to>
                                    </p:set>
                                    <p:animEffect transition="in" filter="fade">
                                      <p:cBhvr>
                                        <p:cTn id="22" dur="500"/>
                                        <p:tgtEl>
                                          <p:spTgt spid="21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7">
                                            <p:txEl>
                                              <p:pRg st="3" end="3"/>
                                            </p:txEl>
                                          </p:spTgt>
                                        </p:tgtEl>
                                        <p:attrNameLst>
                                          <p:attrName>style.visibility</p:attrName>
                                        </p:attrNameLst>
                                      </p:cBhvr>
                                      <p:to>
                                        <p:strVal val="visible"/>
                                      </p:to>
                                    </p:set>
                                    <p:animEffect transition="in" filter="fade">
                                      <p:cBhvr>
                                        <p:cTn id="27" dur="500"/>
                                        <p:tgtEl>
                                          <p:spTgt spid="21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0"/>
                                        </p:tgtEl>
                                        <p:attrNameLst>
                                          <p:attrName>style.visibility</p:attrName>
                                        </p:attrNameLst>
                                      </p:cBhvr>
                                      <p:to>
                                        <p:strVal val="visible"/>
                                      </p:to>
                                    </p:set>
                                    <p:animEffect transition="in" filter="fade">
                                      <p:cBhvr>
                                        <p:cTn id="32" dur="5000"/>
                                        <p:tgtEl>
                                          <p:spTgt spid="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12"/>
          <p:cNvPicPr preferRelativeResize="0"/>
          <p:nvPr/>
        </p:nvPicPr>
        <p:blipFill rotWithShape="1">
          <a:blip r:embed="rId3">
            <a:alphaModFix/>
          </a:blip>
          <a:srcRect l="7279" b="1464"/>
          <a:stretch/>
        </p:blipFill>
        <p:spPr>
          <a:xfrm>
            <a:off x="421339" y="301426"/>
            <a:ext cx="11510683" cy="5899022"/>
          </a:xfrm>
          <a:prstGeom prst="rect">
            <a:avLst/>
          </a:prstGeom>
          <a:noFill/>
          <a:ln>
            <a:noFill/>
          </a:ln>
        </p:spPr>
      </p:pic>
      <p:sp>
        <p:nvSpPr>
          <p:cNvPr id="231" name="Google Shape;231;p12"/>
          <p:cNvSpPr txBox="1"/>
          <p:nvPr/>
        </p:nvSpPr>
        <p:spPr>
          <a:xfrm>
            <a:off x="322729" y="546845"/>
            <a:ext cx="4957483"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00B050"/>
                </a:solidFill>
                <a:latin typeface="Trebuchet MS"/>
                <a:ea typeface="Trebuchet MS"/>
                <a:cs typeface="Trebuchet MS"/>
                <a:sym typeface="Trebuchet MS"/>
              </a:rPr>
              <a:t>Define the Problem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B050"/>
              </a:solidFill>
              <a:latin typeface="Trebuchet MS"/>
              <a:ea typeface="Trebuchet MS"/>
              <a:cs typeface="Trebuchet MS"/>
              <a:sym typeface="Trebuchet MS"/>
            </a:endParaRPr>
          </a:p>
        </p:txBody>
      </p:sp>
      <p:pic>
        <p:nvPicPr>
          <p:cNvPr id="232" name="Google Shape;232;p12"/>
          <p:cNvPicPr preferRelativeResize="0"/>
          <p:nvPr/>
        </p:nvPicPr>
        <p:blipFill rotWithShape="1">
          <a:blip r:embed="rId4">
            <a:alphaModFix/>
          </a:blip>
          <a:srcRect/>
          <a:stretch/>
        </p:blipFill>
        <p:spPr>
          <a:xfrm>
            <a:off x="11226800" y="5892800"/>
            <a:ext cx="812800" cy="812800"/>
          </a:xfrm>
          <a:prstGeom prst="rect">
            <a:avLst/>
          </a:prstGeom>
          <a:noFill/>
          <a:ln>
            <a:noFill/>
          </a:ln>
        </p:spPr>
      </p:pic>
      <p:pic>
        <p:nvPicPr>
          <p:cNvPr id="233" name="Google Shape;233;p12"/>
          <p:cNvPicPr preferRelativeResize="0"/>
          <p:nvPr/>
        </p:nvPicPr>
        <p:blipFill>
          <a:blip r:embed="rId5">
            <a:alphaModFix/>
          </a:blip>
          <a:stretch>
            <a:fillRect/>
          </a:stretch>
        </p:blipFill>
        <p:spPr>
          <a:xfrm>
            <a:off x="1650125" y="5289325"/>
            <a:ext cx="1152525" cy="542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2"/>
                                        </p:tgtEl>
                                        <p:attrNameLst>
                                          <p:attrName>style.visibility</p:attrName>
                                        </p:attrNameLst>
                                      </p:cBhvr>
                                      <p:to>
                                        <p:strVal val="visible"/>
                                      </p:to>
                                    </p:set>
                                    <p:animEffect transition="in" filter="fade">
                                      <p:cBhvr>
                                        <p:cTn id="7" dur="1"/>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8"/>
        <p:cNvGrpSpPr/>
        <p:nvPr/>
      </p:nvGrpSpPr>
      <p:grpSpPr>
        <a:xfrm>
          <a:off x="0" y="0"/>
          <a:ext cx="0" cy="0"/>
          <a:chOff x="0" y="0"/>
          <a:chExt cx="0" cy="0"/>
        </a:xfrm>
      </p:grpSpPr>
      <p:sp>
        <p:nvSpPr>
          <p:cNvPr id="239" name="Google Shape;239;p1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40" name="Google Shape;240;p13"/>
          <p:cNvSpPr/>
          <p:nvPr/>
        </p:nvSpPr>
        <p:spPr>
          <a:xfrm>
            <a:off x="984504" y="464119"/>
            <a:ext cx="10222992" cy="80683"/>
          </a:xfrm>
          <a:prstGeom prst="rect">
            <a:avLst/>
          </a:prstGeom>
          <a:blipFill rotWithShape="1">
            <a:blip r:embed="rId3">
              <a:alphaModFix amt="85000"/>
            </a:blip>
            <a:tile tx="0" ty="-762000" sx="92000" sy="89000" flip="xy" algn="ctr"/>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13"/>
          <p:cNvSpPr/>
          <p:nvPr/>
        </p:nvSpPr>
        <p:spPr>
          <a:xfrm>
            <a:off x="984504" y="601952"/>
            <a:ext cx="10222992" cy="1385874"/>
          </a:xfrm>
          <a:prstGeom prst="rect">
            <a:avLst/>
          </a:prstGeom>
          <a:blipFill rotWithShape="1">
            <a:blip r:embed="rId3">
              <a:alphaModFix amt="85000"/>
            </a:blip>
            <a:tile tx="0" ty="-704850" sx="92000" sy="89000" flip="xy" algn="ctr"/>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13"/>
          <p:cNvSpPr/>
          <p:nvPr/>
        </p:nvSpPr>
        <p:spPr>
          <a:xfrm>
            <a:off x="984504" y="2038655"/>
            <a:ext cx="10222992" cy="80683"/>
          </a:xfrm>
          <a:prstGeom prst="rect">
            <a:avLst/>
          </a:prstGeom>
          <a:blipFill rotWithShape="1">
            <a:blip r:embed="rId3">
              <a:alphaModFix amt="85000"/>
            </a:blip>
            <a:tile tx="0" ty="-717550" sx="92000" sy="89000" flip="xy" algn="ctr"/>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13"/>
          <p:cNvSpPr>
            <a:spLocks noGrp="1"/>
          </p:cNvSpPr>
          <p:nvPr>
            <p:ph type="title"/>
          </p:nvPr>
        </p:nvSpPr>
        <p:spPr>
          <a:xfrm>
            <a:off x="364067" y="484632"/>
            <a:ext cx="10764181" cy="1609344"/>
          </a:xfrm>
          <a:prstGeom prst="ellipse">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Font typeface="Georgia"/>
              <a:buNone/>
            </a:pPr>
            <a:r>
              <a:rPr lang="en-US" sz="4000"/>
              <a:t>Write a </a:t>
            </a:r>
            <a:r>
              <a:rPr lang="en-US" sz="4000">
                <a:solidFill>
                  <a:srgbClr val="0070C0"/>
                </a:solidFill>
              </a:rPr>
              <a:t>Problem Statement</a:t>
            </a:r>
            <a:endParaRPr/>
          </a:p>
        </p:txBody>
      </p:sp>
      <p:sp>
        <p:nvSpPr>
          <p:cNvPr id="244" name="Google Shape;244;p13"/>
          <p:cNvSpPr txBox="1">
            <a:spLocks noGrp="1"/>
          </p:cNvSpPr>
          <p:nvPr>
            <p:ph type="body" idx="1"/>
          </p:nvPr>
        </p:nvSpPr>
        <p:spPr>
          <a:xfrm>
            <a:off x="603683" y="2364842"/>
            <a:ext cx="10058400" cy="419692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700"/>
              <a:buNone/>
            </a:pPr>
            <a:r>
              <a:rPr lang="en-US" b="1"/>
              <a:t> </a:t>
            </a:r>
            <a:br>
              <a:rPr lang="en-US" b="1"/>
            </a:br>
            <a:r>
              <a:rPr lang="en-US" b="1"/>
              <a:t>How might we help ______________________________________________</a:t>
            </a:r>
            <a:endParaRPr/>
          </a:p>
          <a:p>
            <a:pPr marL="0" lvl="0" indent="0" algn="l" rtl="0">
              <a:lnSpc>
                <a:spcPct val="90000"/>
              </a:lnSpc>
              <a:spcBef>
                <a:spcPts val="1200"/>
              </a:spcBef>
              <a:spcAft>
                <a:spcPts val="0"/>
              </a:spcAft>
              <a:buSzPts val="1700"/>
              <a:buNone/>
            </a:pPr>
            <a:r>
              <a:rPr lang="en-US" b="1"/>
              <a:t>				     </a:t>
            </a:r>
            <a:r>
              <a:rPr lang="en-US">
                <a:solidFill>
                  <a:srgbClr val="0070C0"/>
                </a:solidFill>
              </a:rPr>
              <a:t>(name of person you’re helping) </a:t>
            </a:r>
            <a:r>
              <a:rPr lang="en-US" b="1"/>
              <a:t>					</a:t>
            </a:r>
            <a:endParaRPr/>
          </a:p>
          <a:p>
            <a:pPr marL="0" lvl="0" indent="0" algn="l" rtl="0">
              <a:lnSpc>
                <a:spcPct val="90000"/>
              </a:lnSpc>
              <a:spcBef>
                <a:spcPts val="1200"/>
              </a:spcBef>
              <a:spcAft>
                <a:spcPts val="0"/>
              </a:spcAft>
              <a:buSzPts val="1700"/>
              <a:buNone/>
            </a:pPr>
            <a:r>
              <a:rPr lang="en-US" b="1"/>
              <a:t>find a better way to _______________________________________________</a:t>
            </a:r>
            <a:endParaRPr/>
          </a:p>
          <a:p>
            <a:pPr marL="0" lvl="0" indent="0" algn="l" rtl="0">
              <a:lnSpc>
                <a:spcPct val="90000"/>
              </a:lnSpc>
              <a:spcBef>
                <a:spcPts val="1200"/>
              </a:spcBef>
              <a:spcAft>
                <a:spcPts val="0"/>
              </a:spcAft>
              <a:buSzPts val="1700"/>
              <a:buNone/>
            </a:pPr>
            <a:r>
              <a:rPr lang="en-US" b="1"/>
              <a:t>				     </a:t>
            </a:r>
            <a:r>
              <a:rPr lang="en-US">
                <a:solidFill>
                  <a:srgbClr val="0070C0"/>
                </a:solidFill>
              </a:rPr>
              <a:t>(actionable need person has)</a:t>
            </a:r>
            <a:endParaRPr/>
          </a:p>
          <a:p>
            <a:pPr marL="0" lvl="0" indent="0" algn="l" rtl="0">
              <a:lnSpc>
                <a:spcPct val="90000"/>
              </a:lnSpc>
              <a:spcBef>
                <a:spcPts val="1200"/>
              </a:spcBef>
              <a:spcAft>
                <a:spcPts val="0"/>
              </a:spcAft>
              <a:buSzPts val="1700"/>
              <a:buNone/>
            </a:pPr>
            <a:endParaRPr b="1">
              <a:solidFill>
                <a:srgbClr val="0070C0"/>
              </a:solidFill>
            </a:endParaRPr>
          </a:p>
          <a:p>
            <a:pPr marL="0" lvl="0" indent="0" algn="l" rtl="0">
              <a:lnSpc>
                <a:spcPct val="90000"/>
              </a:lnSpc>
              <a:spcBef>
                <a:spcPts val="1200"/>
              </a:spcBef>
              <a:spcAft>
                <a:spcPts val="0"/>
              </a:spcAft>
              <a:buSzPts val="1700"/>
              <a:buNone/>
            </a:pPr>
            <a:br>
              <a:rPr lang="en-US" b="1"/>
            </a:br>
            <a:r>
              <a:rPr lang="en-US" b="1"/>
              <a:t>because/in order to ______________________________________________?</a:t>
            </a:r>
            <a:endParaRPr/>
          </a:p>
          <a:p>
            <a:pPr marL="0" lvl="0" indent="0" algn="l" rtl="0">
              <a:lnSpc>
                <a:spcPct val="90000"/>
              </a:lnSpc>
              <a:spcBef>
                <a:spcPts val="1200"/>
              </a:spcBef>
              <a:spcAft>
                <a:spcPts val="0"/>
              </a:spcAft>
              <a:buSzPts val="1700"/>
              <a:buNone/>
            </a:pPr>
            <a:r>
              <a:rPr lang="en-US" b="1"/>
              <a:t>				</a:t>
            </a:r>
            <a:r>
              <a:rPr lang="en-US">
                <a:solidFill>
                  <a:srgbClr val="0070C0"/>
                </a:solidFill>
              </a:rPr>
              <a:t>(a surprising insight or takeaway) </a:t>
            </a:r>
            <a:endParaRPr/>
          </a:p>
          <a:p>
            <a:pPr marL="0" lvl="0" indent="0" algn="l" rtl="0">
              <a:lnSpc>
                <a:spcPct val="90000"/>
              </a:lnSpc>
              <a:spcBef>
                <a:spcPts val="1200"/>
              </a:spcBef>
              <a:spcAft>
                <a:spcPts val="0"/>
              </a:spcAft>
              <a:buSzPts val="1700"/>
              <a:buNone/>
            </a:pPr>
            <a:br>
              <a:rPr lang="en-US" b="1"/>
            </a:br>
            <a:endParaRPr b="1"/>
          </a:p>
        </p:txBody>
      </p:sp>
      <p:sp>
        <p:nvSpPr>
          <p:cNvPr id="245" name="Google Shape;245;p13"/>
          <p:cNvSpPr/>
          <p:nvPr/>
        </p:nvSpPr>
        <p:spPr>
          <a:xfrm>
            <a:off x="11401725" y="6229681"/>
            <a:ext cx="457200" cy="457200"/>
          </a:xfrm>
          <a:prstGeom prst="ellipse">
            <a:avLst/>
          </a:prstGeom>
          <a:blipFill rotWithShape="1">
            <a:blip r:embed="rId4">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Trebuchet MS"/>
              <a:buNone/>
            </a:pPr>
            <a:endParaRPr sz="2000" b="1" i="0" u="none" strike="noStrike" cap="none">
              <a:solidFill>
                <a:srgbClr val="FFFFFF"/>
              </a:solidFill>
              <a:latin typeface="Rockwell"/>
              <a:ea typeface="Rockwell"/>
              <a:cs typeface="Rockwell"/>
              <a:sym typeface="Rockwell"/>
            </a:endParaRPr>
          </a:p>
        </p:txBody>
      </p:sp>
      <p:sp>
        <p:nvSpPr>
          <p:cNvPr id="246" name="Google Shape;246;p13"/>
          <p:cNvSpPr/>
          <p:nvPr/>
        </p:nvSpPr>
        <p:spPr>
          <a:xfrm>
            <a:off x="11430918" y="6258874"/>
            <a:ext cx="398813" cy="398815"/>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Trebuchet MS"/>
              <a:buNone/>
            </a:pPr>
            <a:endParaRPr sz="1800" b="0" i="0" u="none" strike="noStrike" cap="none">
              <a:solidFill>
                <a:srgbClr val="FFFFFF"/>
              </a:solidFill>
              <a:latin typeface="Calibri"/>
              <a:ea typeface="Calibri"/>
              <a:cs typeface="Calibri"/>
              <a:sym typeface="Calibri"/>
            </a:endParaRPr>
          </a:p>
        </p:txBody>
      </p:sp>
      <p:sp>
        <p:nvSpPr>
          <p:cNvPr id="247" name="Google Shape;247;p13"/>
          <p:cNvSpPr/>
          <p:nvPr/>
        </p:nvSpPr>
        <p:spPr>
          <a:xfrm>
            <a:off x="5971607" y="3244334"/>
            <a:ext cx="24878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Trebuchet MS"/>
                <a:ea typeface="Trebuchet MS"/>
                <a:cs typeface="Trebuchet MS"/>
                <a:sym typeface="Trebuchet MS"/>
              </a:rPr>
              <a:t> </a:t>
            </a:r>
            <a:endParaRPr sz="1800" b="0" i="0" u="none" strike="noStrike" cap="none">
              <a:solidFill>
                <a:schemeClr val="dk1"/>
              </a:solidFill>
              <a:latin typeface="Trebuchet MS"/>
              <a:ea typeface="Trebuchet MS"/>
              <a:cs typeface="Trebuchet MS"/>
              <a:sym typeface="Trebuchet MS"/>
            </a:endParaRPr>
          </a:p>
        </p:txBody>
      </p:sp>
      <p:sp>
        <p:nvSpPr>
          <p:cNvPr id="248" name="Google Shape;248;p13"/>
          <p:cNvSpPr/>
          <p:nvPr/>
        </p:nvSpPr>
        <p:spPr>
          <a:xfrm>
            <a:off x="5971607" y="3244334"/>
            <a:ext cx="24878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Trebuchet MS"/>
                <a:ea typeface="Trebuchet MS"/>
                <a:cs typeface="Trebuchet MS"/>
                <a:sym typeface="Trebuchet MS"/>
              </a:rPr>
              <a:t> </a:t>
            </a:r>
            <a:endParaRPr sz="1800" b="0" i="0" u="none" strike="noStrike" cap="none">
              <a:solidFill>
                <a:schemeClr val="dk1"/>
              </a:solidFill>
              <a:latin typeface="Trebuchet MS"/>
              <a:ea typeface="Trebuchet MS"/>
              <a:cs typeface="Trebuchet MS"/>
              <a:sym typeface="Trebuchet MS"/>
            </a:endParaRPr>
          </a:p>
        </p:txBody>
      </p:sp>
      <p:pic>
        <p:nvPicPr>
          <p:cNvPr id="249" name="Google Shape;249;p13"/>
          <p:cNvPicPr preferRelativeResize="0"/>
          <p:nvPr/>
        </p:nvPicPr>
        <p:blipFill rotWithShape="1">
          <a:blip r:embed="rId5">
            <a:alphaModFix/>
          </a:blip>
          <a:srcRect/>
          <a:stretch/>
        </p:blipFill>
        <p:spPr>
          <a:xfrm>
            <a:off x="11226800" y="5892800"/>
            <a:ext cx="812800" cy="812800"/>
          </a:xfrm>
          <a:prstGeom prst="rect">
            <a:avLst/>
          </a:prstGeom>
          <a:noFill/>
          <a:ln>
            <a:noFill/>
          </a:ln>
        </p:spPr>
      </p:pic>
      <p:pic>
        <p:nvPicPr>
          <p:cNvPr id="250" name="Google Shape;250;p13"/>
          <p:cNvPicPr preferRelativeResize="0"/>
          <p:nvPr/>
        </p:nvPicPr>
        <p:blipFill>
          <a:blip r:embed="rId6">
            <a:alphaModFix/>
          </a:blip>
          <a:stretch>
            <a:fillRect/>
          </a:stretch>
        </p:blipFill>
        <p:spPr>
          <a:xfrm>
            <a:off x="5169900" y="6027738"/>
            <a:ext cx="1152525" cy="542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9"/>
                                        </p:tgtEl>
                                        <p:attrNameLst>
                                          <p:attrName>style.visibility</p:attrName>
                                        </p:attrNameLst>
                                      </p:cBhvr>
                                      <p:to>
                                        <p:strVal val="visible"/>
                                      </p:to>
                                    </p:set>
                                    <p:animEffect transition="in" filter="fade">
                                      <p:cBhvr>
                                        <p:cTn id="7" dur="1"/>
                                        <p:tgtEl>
                                          <p:spTgt spid="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5"/>
        <p:cNvGrpSpPr/>
        <p:nvPr/>
      </p:nvGrpSpPr>
      <p:grpSpPr>
        <a:xfrm>
          <a:off x="0" y="0"/>
          <a:ext cx="0" cy="0"/>
          <a:chOff x="0" y="0"/>
          <a:chExt cx="0" cy="0"/>
        </a:xfrm>
      </p:grpSpPr>
      <p:sp>
        <p:nvSpPr>
          <p:cNvPr id="256" name="Google Shape;256;p1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57" name="Google Shape;257;p14"/>
          <p:cNvSpPr/>
          <p:nvPr/>
        </p:nvSpPr>
        <p:spPr>
          <a:xfrm>
            <a:off x="984504" y="464119"/>
            <a:ext cx="10222992" cy="80683"/>
          </a:xfrm>
          <a:prstGeom prst="rect">
            <a:avLst/>
          </a:prstGeom>
          <a:blipFill rotWithShape="1">
            <a:blip r:embed="rId3">
              <a:alphaModFix amt="85000"/>
            </a:blip>
            <a:tile tx="0" ty="-762000" sx="92000" sy="89000" flip="xy" algn="ctr"/>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14"/>
          <p:cNvSpPr/>
          <p:nvPr/>
        </p:nvSpPr>
        <p:spPr>
          <a:xfrm>
            <a:off x="984504" y="601952"/>
            <a:ext cx="10222992" cy="1385874"/>
          </a:xfrm>
          <a:prstGeom prst="rect">
            <a:avLst/>
          </a:prstGeom>
          <a:blipFill rotWithShape="1">
            <a:blip r:embed="rId3">
              <a:alphaModFix amt="85000"/>
            </a:blip>
            <a:tile tx="0" ty="-704850" sx="92000" sy="89000" flip="xy" algn="ctr"/>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14"/>
          <p:cNvSpPr/>
          <p:nvPr/>
        </p:nvSpPr>
        <p:spPr>
          <a:xfrm>
            <a:off x="984504" y="2038655"/>
            <a:ext cx="10222992" cy="80683"/>
          </a:xfrm>
          <a:prstGeom prst="rect">
            <a:avLst/>
          </a:prstGeom>
          <a:blipFill rotWithShape="1">
            <a:blip r:embed="rId3">
              <a:alphaModFix amt="85000"/>
            </a:blip>
            <a:tile tx="0" ty="-717550" sx="92000" sy="89000" flip="xy" algn="ctr"/>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14"/>
          <p:cNvSpPr>
            <a:spLocks noGrp="1"/>
          </p:cNvSpPr>
          <p:nvPr>
            <p:ph type="title"/>
          </p:nvPr>
        </p:nvSpPr>
        <p:spPr>
          <a:xfrm>
            <a:off x="364067" y="484632"/>
            <a:ext cx="10764181" cy="1609344"/>
          </a:xfrm>
          <a:prstGeom prst="ellipse">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Font typeface="Georgia"/>
              <a:buNone/>
            </a:pPr>
            <a:r>
              <a:rPr lang="en-US" sz="4000"/>
              <a:t>Sample </a:t>
            </a:r>
            <a:r>
              <a:rPr lang="en-US" sz="4000">
                <a:solidFill>
                  <a:srgbClr val="0070C0"/>
                </a:solidFill>
              </a:rPr>
              <a:t>Problem Statement</a:t>
            </a:r>
            <a:endParaRPr/>
          </a:p>
        </p:txBody>
      </p:sp>
      <p:sp>
        <p:nvSpPr>
          <p:cNvPr id="261" name="Google Shape;261;p14"/>
          <p:cNvSpPr txBox="1">
            <a:spLocks noGrp="1"/>
          </p:cNvSpPr>
          <p:nvPr>
            <p:ph type="body" idx="1"/>
          </p:nvPr>
        </p:nvSpPr>
        <p:spPr>
          <a:xfrm>
            <a:off x="603683" y="2364842"/>
            <a:ext cx="10058400" cy="419692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700"/>
              <a:buNone/>
            </a:pPr>
            <a:r>
              <a:rPr lang="en-US" b="1"/>
              <a:t> </a:t>
            </a:r>
            <a:br>
              <a:rPr lang="en-US" b="1"/>
            </a:br>
            <a:r>
              <a:rPr lang="en-US" b="1"/>
              <a:t>How might we help </a:t>
            </a:r>
            <a:r>
              <a:rPr lang="en-US" b="1">
                <a:solidFill>
                  <a:srgbClr val="00B0F0"/>
                </a:solidFill>
              </a:rPr>
              <a:t>Dr. Smith</a:t>
            </a:r>
            <a:endParaRPr/>
          </a:p>
          <a:p>
            <a:pPr marL="0" lvl="0" indent="0" algn="l" rtl="0">
              <a:lnSpc>
                <a:spcPct val="90000"/>
              </a:lnSpc>
              <a:spcBef>
                <a:spcPts val="1200"/>
              </a:spcBef>
              <a:spcAft>
                <a:spcPts val="0"/>
              </a:spcAft>
              <a:buSzPts val="1700"/>
              <a:buNone/>
            </a:pPr>
            <a:r>
              <a:rPr lang="en-US" b="1">
                <a:solidFill>
                  <a:srgbClr val="0070C0"/>
                </a:solidFill>
              </a:rPr>
              <a:t>			</a:t>
            </a:r>
            <a:endParaRPr b="1"/>
          </a:p>
          <a:p>
            <a:pPr marL="0" lvl="0" indent="0" algn="l" rtl="0">
              <a:lnSpc>
                <a:spcPct val="90000"/>
              </a:lnSpc>
              <a:spcBef>
                <a:spcPts val="1200"/>
              </a:spcBef>
              <a:spcAft>
                <a:spcPts val="0"/>
              </a:spcAft>
              <a:buSzPts val="1700"/>
              <a:buNone/>
            </a:pPr>
            <a:r>
              <a:rPr lang="en-US" b="1"/>
              <a:t>find a better way to </a:t>
            </a:r>
            <a:r>
              <a:rPr lang="en-US" b="1">
                <a:solidFill>
                  <a:srgbClr val="00B0F0"/>
                </a:solidFill>
              </a:rPr>
              <a:t>design the MRI machine as a fun experience</a:t>
            </a:r>
            <a:r>
              <a:rPr lang="en-US"/>
              <a:t> </a:t>
            </a:r>
            <a:endParaRPr/>
          </a:p>
          <a:p>
            <a:pPr marL="0" lvl="0" indent="0" algn="l" rtl="0">
              <a:lnSpc>
                <a:spcPct val="90000"/>
              </a:lnSpc>
              <a:spcBef>
                <a:spcPts val="1200"/>
              </a:spcBef>
              <a:spcAft>
                <a:spcPts val="0"/>
              </a:spcAft>
              <a:buSzPts val="1700"/>
              <a:buNone/>
            </a:pPr>
            <a:endParaRPr b="1"/>
          </a:p>
          <a:p>
            <a:pPr marL="0" lvl="0" indent="0" algn="l" rtl="0">
              <a:lnSpc>
                <a:spcPct val="90000"/>
              </a:lnSpc>
              <a:spcBef>
                <a:spcPts val="1200"/>
              </a:spcBef>
              <a:spcAft>
                <a:spcPts val="0"/>
              </a:spcAft>
              <a:buSzPts val="1700"/>
              <a:buNone/>
            </a:pPr>
            <a:r>
              <a:rPr lang="en-US" b="1"/>
              <a:t>in order to </a:t>
            </a:r>
            <a:r>
              <a:rPr lang="en-US" b="1">
                <a:solidFill>
                  <a:srgbClr val="00B0F0"/>
                </a:solidFill>
              </a:rPr>
              <a:t>make his young patients less frightened and more entertained during </a:t>
            </a:r>
            <a:endParaRPr/>
          </a:p>
          <a:p>
            <a:pPr marL="0" lvl="0" indent="0" algn="l" rtl="0">
              <a:lnSpc>
                <a:spcPct val="90000"/>
              </a:lnSpc>
              <a:spcBef>
                <a:spcPts val="1200"/>
              </a:spcBef>
              <a:spcAft>
                <a:spcPts val="0"/>
              </a:spcAft>
              <a:buSzPts val="1700"/>
              <a:buNone/>
            </a:pPr>
            <a:r>
              <a:rPr lang="en-US" b="1">
                <a:solidFill>
                  <a:srgbClr val="00B0F0"/>
                </a:solidFill>
              </a:rPr>
              <a:t>				their time in the MRI? 				</a:t>
            </a:r>
            <a:br>
              <a:rPr lang="en-US" b="1">
                <a:solidFill>
                  <a:srgbClr val="00B0F0"/>
                </a:solidFill>
              </a:rPr>
            </a:br>
            <a:endParaRPr b="1">
              <a:solidFill>
                <a:srgbClr val="00B0F0"/>
              </a:solidFill>
            </a:endParaRPr>
          </a:p>
        </p:txBody>
      </p:sp>
      <p:sp>
        <p:nvSpPr>
          <p:cNvPr id="262" name="Google Shape;262;p14"/>
          <p:cNvSpPr/>
          <p:nvPr/>
        </p:nvSpPr>
        <p:spPr>
          <a:xfrm>
            <a:off x="11401725" y="6229681"/>
            <a:ext cx="457200" cy="457200"/>
          </a:xfrm>
          <a:prstGeom prst="ellipse">
            <a:avLst/>
          </a:prstGeom>
          <a:blipFill rotWithShape="1">
            <a:blip r:embed="rId4">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Trebuchet MS"/>
              <a:buNone/>
            </a:pPr>
            <a:endParaRPr sz="2000" b="1" i="0" u="none" strike="noStrike" cap="none">
              <a:solidFill>
                <a:srgbClr val="FFFFFF"/>
              </a:solidFill>
              <a:latin typeface="Rockwell"/>
              <a:ea typeface="Rockwell"/>
              <a:cs typeface="Rockwell"/>
              <a:sym typeface="Rockwell"/>
            </a:endParaRPr>
          </a:p>
        </p:txBody>
      </p:sp>
      <p:sp>
        <p:nvSpPr>
          <p:cNvPr id="263" name="Google Shape;263;p14"/>
          <p:cNvSpPr/>
          <p:nvPr/>
        </p:nvSpPr>
        <p:spPr>
          <a:xfrm>
            <a:off x="11430918" y="6258874"/>
            <a:ext cx="398813" cy="398815"/>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Trebuchet MS"/>
              <a:buNone/>
            </a:pPr>
            <a:endParaRPr sz="1800" b="0" i="0" u="none" strike="noStrike" cap="none">
              <a:solidFill>
                <a:srgbClr val="FFFFFF"/>
              </a:solidFill>
              <a:latin typeface="Calibri"/>
              <a:ea typeface="Calibri"/>
              <a:cs typeface="Calibri"/>
              <a:sym typeface="Calibri"/>
            </a:endParaRPr>
          </a:p>
        </p:txBody>
      </p:sp>
      <p:sp>
        <p:nvSpPr>
          <p:cNvPr id="264" name="Google Shape;264;p14"/>
          <p:cNvSpPr/>
          <p:nvPr/>
        </p:nvSpPr>
        <p:spPr>
          <a:xfrm>
            <a:off x="5971607" y="3244334"/>
            <a:ext cx="24878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Trebuchet MS"/>
                <a:ea typeface="Trebuchet MS"/>
                <a:cs typeface="Trebuchet MS"/>
                <a:sym typeface="Trebuchet MS"/>
              </a:rPr>
              <a:t> </a:t>
            </a:r>
            <a:endParaRPr sz="1800" b="0" i="0" u="none" strike="noStrike" cap="none">
              <a:solidFill>
                <a:schemeClr val="dk1"/>
              </a:solidFill>
              <a:latin typeface="Trebuchet MS"/>
              <a:ea typeface="Trebuchet MS"/>
              <a:cs typeface="Trebuchet MS"/>
              <a:sym typeface="Trebuchet MS"/>
            </a:endParaRPr>
          </a:p>
        </p:txBody>
      </p:sp>
      <p:sp>
        <p:nvSpPr>
          <p:cNvPr id="265" name="Google Shape;265;p14"/>
          <p:cNvSpPr/>
          <p:nvPr/>
        </p:nvSpPr>
        <p:spPr>
          <a:xfrm>
            <a:off x="5971607" y="3244334"/>
            <a:ext cx="24878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Trebuchet MS"/>
                <a:ea typeface="Trebuchet MS"/>
                <a:cs typeface="Trebuchet MS"/>
                <a:sym typeface="Trebuchet MS"/>
              </a:rPr>
              <a:t> </a:t>
            </a:r>
            <a:endParaRPr sz="1800" b="0" i="0" u="none" strike="noStrike" cap="none">
              <a:solidFill>
                <a:schemeClr val="dk1"/>
              </a:solidFill>
              <a:latin typeface="Trebuchet MS"/>
              <a:ea typeface="Trebuchet MS"/>
              <a:cs typeface="Trebuchet MS"/>
              <a:sym typeface="Trebuchet MS"/>
            </a:endParaRPr>
          </a:p>
        </p:txBody>
      </p:sp>
      <p:pic>
        <p:nvPicPr>
          <p:cNvPr id="266" name="Google Shape;266;p14"/>
          <p:cNvPicPr preferRelativeResize="0"/>
          <p:nvPr/>
        </p:nvPicPr>
        <p:blipFill rotWithShape="1">
          <a:blip r:embed="rId5">
            <a:alphaModFix/>
          </a:blip>
          <a:srcRect/>
          <a:stretch/>
        </p:blipFill>
        <p:spPr>
          <a:xfrm>
            <a:off x="11226800" y="5892800"/>
            <a:ext cx="812800" cy="812800"/>
          </a:xfrm>
          <a:prstGeom prst="rect">
            <a:avLst/>
          </a:prstGeom>
          <a:noFill/>
          <a:ln>
            <a:noFill/>
          </a:ln>
        </p:spPr>
      </p:pic>
      <p:pic>
        <p:nvPicPr>
          <p:cNvPr id="267" name="Google Shape;267;p14"/>
          <p:cNvPicPr preferRelativeResize="0"/>
          <p:nvPr/>
        </p:nvPicPr>
        <p:blipFill>
          <a:blip r:embed="rId6">
            <a:alphaModFix/>
          </a:blip>
          <a:stretch>
            <a:fillRect/>
          </a:stretch>
        </p:blipFill>
        <p:spPr>
          <a:xfrm>
            <a:off x="5169900" y="5814850"/>
            <a:ext cx="1152525" cy="542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6"/>
                                        </p:tgtEl>
                                        <p:attrNameLst>
                                          <p:attrName>style.visibility</p:attrName>
                                        </p:attrNameLst>
                                      </p:cBhvr>
                                      <p:to>
                                        <p:strVal val="visible"/>
                                      </p:to>
                                    </p:set>
                                    <p:animEffect transition="in" filter="fade">
                                      <p:cBhvr>
                                        <p:cTn id="7" dur="1"/>
                                        <p:tgtEl>
                                          <p:spTgt spid="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5"/>
          <p:cNvSpPr>
            <a:spLocks noGrp="1"/>
          </p:cNvSpPr>
          <p:nvPr>
            <p:ph type="title"/>
          </p:nvPr>
        </p:nvSpPr>
        <p:spPr>
          <a:xfrm>
            <a:off x="364067" y="484632"/>
            <a:ext cx="10764181" cy="1609344"/>
          </a:xfrm>
          <a:prstGeom prst="ellipse">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Font typeface="Georgia"/>
              <a:buNone/>
            </a:pPr>
            <a:r>
              <a:rPr lang="en-US" sz="4000"/>
              <a:t>Write a </a:t>
            </a:r>
            <a:r>
              <a:rPr lang="en-US" sz="4000">
                <a:solidFill>
                  <a:srgbClr val="0070C0"/>
                </a:solidFill>
              </a:rPr>
              <a:t>Problem Statement</a:t>
            </a:r>
            <a:endParaRPr/>
          </a:p>
        </p:txBody>
      </p:sp>
      <p:sp>
        <p:nvSpPr>
          <p:cNvPr id="274" name="Google Shape;274;p15"/>
          <p:cNvSpPr txBox="1">
            <a:spLocks noGrp="1"/>
          </p:cNvSpPr>
          <p:nvPr>
            <p:ph type="body" idx="1"/>
          </p:nvPr>
        </p:nvSpPr>
        <p:spPr>
          <a:xfrm>
            <a:off x="603683" y="2364842"/>
            <a:ext cx="10058400" cy="419692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700"/>
              <a:buNone/>
            </a:pPr>
            <a:r>
              <a:rPr lang="en-US" b="1"/>
              <a:t> </a:t>
            </a:r>
            <a:br>
              <a:rPr lang="en-US" b="1"/>
            </a:br>
            <a:r>
              <a:rPr lang="en-US" b="1"/>
              <a:t>How might we help ______________________________________________</a:t>
            </a:r>
            <a:endParaRPr/>
          </a:p>
          <a:p>
            <a:pPr marL="0" lvl="0" indent="0" algn="l" rtl="0">
              <a:lnSpc>
                <a:spcPct val="90000"/>
              </a:lnSpc>
              <a:spcBef>
                <a:spcPts val="1200"/>
              </a:spcBef>
              <a:spcAft>
                <a:spcPts val="0"/>
              </a:spcAft>
              <a:buSzPts val="1700"/>
              <a:buNone/>
            </a:pPr>
            <a:r>
              <a:rPr lang="en-US" b="1"/>
              <a:t>				     </a:t>
            </a:r>
            <a:r>
              <a:rPr lang="en-US">
                <a:solidFill>
                  <a:srgbClr val="0070C0"/>
                </a:solidFill>
              </a:rPr>
              <a:t>(name of person you’re helping) </a:t>
            </a:r>
            <a:r>
              <a:rPr lang="en-US" b="1"/>
              <a:t>					</a:t>
            </a:r>
            <a:endParaRPr/>
          </a:p>
          <a:p>
            <a:pPr marL="0" lvl="0" indent="0" algn="l" rtl="0">
              <a:lnSpc>
                <a:spcPct val="90000"/>
              </a:lnSpc>
              <a:spcBef>
                <a:spcPts val="1200"/>
              </a:spcBef>
              <a:spcAft>
                <a:spcPts val="0"/>
              </a:spcAft>
              <a:buSzPts val="1700"/>
              <a:buNone/>
            </a:pPr>
            <a:r>
              <a:rPr lang="en-US" b="1"/>
              <a:t>find a better way to _______________________________________________</a:t>
            </a:r>
            <a:endParaRPr/>
          </a:p>
          <a:p>
            <a:pPr marL="0" lvl="0" indent="0" algn="l" rtl="0">
              <a:lnSpc>
                <a:spcPct val="90000"/>
              </a:lnSpc>
              <a:spcBef>
                <a:spcPts val="1200"/>
              </a:spcBef>
              <a:spcAft>
                <a:spcPts val="0"/>
              </a:spcAft>
              <a:buSzPts val="1700"/>
              <a:buNone/>
            </a:pPr>
            <a:r>
              <a:rPr lang="en-US" b="1"/>
              <a:t>				     </a:t>
            </a:r>
            <a:r>
              <a:rPr lang="en-US">
                <a:solidFill>
                  <a:srgbClr val="0070C0"/>
                </a:solidFill>
              </a:rPr>
              <a:t>(actionable need person has)</a:t>
            </a:r>
            <a:endParaRPr/>
          </a:p>
          <a:p>
            <a:pPr marL="0" lvl="0" indent="0" algn="l" rtl="0">
              <a:lnSpc>
                <a:spcPct val="90000"/>
              </a:lnSpc>
              <a:spcBef>
                <a:spcPts val="1200"/>
              </a:spcBef>
              <a:spcAft>
                <a:spcPts val="0"/>
              </a:spcAft>
              <a:buSzPts val="1700"/>
              <a:buNone/>
            </a:pPr>
            <a:endParaRPr b="1">
              <a:solidFill>
                <a:srgbClr val="0070C0"/>
              </a:solidFill>
            </a:endParaRPr>
          </a:p>
          <a:p>
            <a:pPr marL="0" lvl="0" indent="0" algn="l" rtl="0">
              <a:lnSpc>
                <a:spcPct val="90000"/>
              </a:lnSpc>
              <a:spcBef>
                <a:spcPts val="1200"/>
              </a:spcBef>
              <a:spcAft>
                <a:spcPts val="0"/>
              </a:spcAft>
              <a:buSzPts val="1700"/>
              <a:buNone/>
            </a:pPr>
            <a:br>
              <a:rPr lang="en-US" b="1"/>
            </a:br>
            <a:r>
              <a:rPr lang="en-US" b="1"/>
              <a:t>because/in order to ______________________________________________?</a:t>
            </a:r>
            <a:endParaRPr/>
          </a:p>
          <a:p>
            <a:pPr marL="0" lvl="0" indent="0" algn="l" rtl="0">
              <a:lnSpc>
                <a:spcPct val="90000"/>
              </a:lnSpc>
              <a:spcBef>
                <a:spcPts val="1200"/>
              </a:spcBef>
              <a:spcAft>
                <a:spcPts val="0"/>
              </a:spcAft>
              <a:buSzPts val="1700"/>
              <a:buNone/>
            </a:pPr>
            <a:r>
              <a:rPr lang="en-US" b="1"/>
              <a:t>				</a:t>
            </a:r>
            <a:r>
              <a:rPr lang="en-US">
                <a:solidFill>
                  <a:srgbClr val="0070C0"/>
                </a:solidFill>
              </a:rPr>
              <a:t>(a surprising insight or takeaway) </a:t>
            </a:r>
            <a:endParaRPr/>
          </a:p>
          <a:p>
            <a:pPr marL="0" lvl="0" indent="0" algn="l" rtl="0">
              <a:lnSpc>
                <a:spcPct val="90000"/>
              </a:lnSpc>
              <a:spcBef>
                <a:spcPts val="1200"/>
              </a:spcBef>
              <a:spcAft>
                <a:spcPts val="0"/>
              </a:spcAft>
              <a:buSzPts val="1700"/>
              <a:buNone/>
            </a:pPr>
            <a:br>
              <a:rPr lang="en-US" b="1"/>
            </a:br>
            <a:endParaRPr b="1"/>
          </a:p>
        </p:txBody>
      </p:sp>
      <p:sp>
        <p:nvSpPr>
          <p:cNvPr id="275" name="Google Shape;275;p15"/>
          <p:cNvSpPr/>
          <p:nvPr/>
        </p:nvSpPr>
        <p:spPr>
          <a:xfrm>
            <a:off x="5971607" y="3244334"/>
            <a:ext cx="24878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Trebuchet MS"/>
                <a:ea typeface="Trebuchet MS"/>
                <a:cs typeface="Trebuchet MS"/>
                <a:sym typeface="Trebuchet MS"/>
              </a:rPr>
              <a:t> </a:t>
            </a:r>
            <a:endParaRPr sz="1800" b="0" i="0" u="none" strike="noStrike" cap="none">
              <a:solidFill>
                <a:schemeClr val="dk1"/>
              </a:solidFill>
              <a:latin typeface="Trebuchet MS"/>
              <a:ea typeface="Trebuchet MS"/>
              <a:cs typeface="Trebuchet MS"/>
              <a:sym typeface="Trebuchet MS"/>
            </a:endParaRPr>
          </a:p>
        </p:txBody>
      </p:sp>
      <p:sp>
        <p:nvSpPr>
          <p:cNvPr id="276" name="Google Shape;276;p15"/>
          <p:cNvSpPr/>
          <p:nvPr/>
        </p:nvSpPr>
        <p:spPr>
          <a:xfrm>
            <a:off x="5971607" y="3244334"/>
            <a:ext cx="24878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Trebuchet MS"/>
                <a:ea typeface="Trebuchet MS"/>
                <a:cs typeface="Trebuchet MS"/>
                <a:sym typeface="Trebuchet MS"/>
              </a:rPr>
              <a:t> </a:t>
            </a:r>
            <a:endParaRPr sz="1800" b="0" i="0" u="none" strike="noStrike" cap="none">
              <a:solidFill>
                <a:schemeClr val="dk1"/>
              </a:solidFill>
              <a:latin typeface="Trebuchet MS"/>
              <a:ea typeface="Trebuchet MS"/>
              <a:cs typeface="Trebuchet MS"/>
              <a:sym typeface="Trebuchet MS"/>
            </a:endParaRPr>
          </a:p>
        </p:txBody>
      </p:sp>
      <p:pic>
        <p:nvPicPr>
          <p:cNvPr id="277" name="Google Shape;277;p15"/>
          <p:cNvPicPr preferRelativeResize="0"/>
          <p:nvPr/>
        </p:nvPicPr>
        <p:blipFill rotWithShape="1">
          <a:blip r:embed="rId3">
            <a:alphaModFix/>
          </a:blip>
          <a:srcRect/>
          <a:stretch/>
        </p:blipFill>
        <p:spPr>
          <a:xfrm>
            <a:off x="11226800" y="5892800"/>
            <a:ext cx="812800" cy="812800"/>
          </a:xfrm>
          <a:prstGeom prst="rect">
            <a:avLst/>
          </a:prstGeom>
          <a:noFill/>
          <a:ln>
            <a:noFill/>
          </a:ln>
        </p:spPr>
      </p:pic>
      <p:pic>
        <p:nvPicPr>
          <p:cNvPr id="278" name="Google Shape;278;p15"/>
          <p:cNvPicPr preferRelativeResize="0"/>
          <p:nvPr/>
        </p:nvPicPr>
        <p:blipFill>
          <a:blip r:embed="rId4">
            <a:alphaModFix/>
          </a:blip>
          <a:stretch>
            <a:fillRect/>
          </a:stretch>
        </p:blipFill>
        <p:spPr>
          <a:xfrm>
            <a:off x="5169900" y="6162675"/>
            <a:ext cx="1152525" cy="542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7"/>
                                        </p:tgtEl>
                                        <p:attrNameLst>
                                          <p:attrName>style.visibility</p:attrName>
                                        </p:attrNameLst>
                                      </p:cBhvr>
                                      <p:to>
                                        <p:strVal val="visible"/>
                                      </p:to>
                                    </p:set>
                                    <p:animEffect transition="in" filter="fade">
                                      <p:cBhvr>
                                        <p:cTn id="7" dur="1"/>
                                        <p:tgtEl>
                                          <p:spTgt spid="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4400"/>
              <a:buNone/>
            </a:pPr>
            <a:r>
              <a:rPr lang="en-US" sz="4500">
                <a:solidFill>
                  <a:srgbClr val="00B0F0"/>
                </a:solidFill>
              </a:rPr>
              <a:t>Takeaways</a:t>
            </a:r>
            <a:endParaRPr sz="4500">
              <a:solidFill>
                <a:srgbClr val="00B0F0"/>
              </a:solidFill>
            </a:endParaRPr>
          </a:p>
        </p:txBody>
      </p:sp>
      <p:sp>
        <p:nvSpPr>
          <p:cNvPr id="285" name="Google Shape;285;p16"/>
          <p:cNvSpPr txBox="1">
            <a:spLocks noGrp="1"/>
          </p:cNvSpPr>
          <p:nvPr>
            <p:ph type="body" idx="1"/>
          </p:nvPr>
        </p:nvSpPr>
        <p:spPr>
          <a:xfrm>
            <a:off x="609600" y="1600200"/>
            <a:ext cx="10972800" cy="5138400"/>
          </a:xfrm>
          <a:prstGeom prst="rect">
            <a:avLst/>
          </a:prstGeom>
          <a:noFill/>
          <a:ln>
            <a:noFill/>
          </a:ln>
        </p:spPr>
        <p:txBody>
          <a:bodyPr spcFirstLastPara="1" wrap="square" lIns="91425" tIns="45700" rIns="91425" bIns="45700" anchor="t" anchorCtr="0">
            <a:noAutofit/>
          </a:bodyPr>
          <a:lstStyle/>
          <a:p>
            <a:pPr marL="457200" lvl="0" indent="-457200" algn="l" rtl="0">
              <a:lnSpc>
                <a:spcPct val="150000"/>
              </a:lnSpc>
              <a:spcBef>
                <a:spcPts val="640"/>
              </a:spcBef>
              <a:spcAft>
                <a:spcPts val="0"/>
              </a:spcAft>
              <a:buSzPts val="3800"/>
              <a:buChar char="•"/>
            </a:pPr>
            <a:r>
              <a:rPr lang="en-US" sz="3700">
                <a:latin typeface="Times New Roman"/>
                <a:ea typeface="Times New Roman"/>
                <a:cs typeface="Times New Roman"/>
                <a:sym typeface="Times New Roman"/>
              </a:rPr>
              <a:t>Listen actively and openly </a:t>
            </a:r>
            <a:endParaRPr sz="3700">
              <a:latin typeface="Times New Roman"/>
              <a:ea typeface="Times New Roman"/>
              <a:cs typeface="Times New Roman"/>
              <a:sym typeface="Times New Roman"/>
            </a:endParaRPr>
          </a:p>
          <a:p>
            <a:pPr marL="457200" lvl="0" indent="-457200" algn="l" rtl="0">
              <a:lnSpc>
                <a:spcPct val="150000"/>
              </a:lnSpc>
              <a:spcBef>
                <a:spcPts val="0"/>
              </a:spcBef>
              <a:spcAft>
                <a:spcPts val="0"/>
              </a:spcAft>
              <a:buSzPts val="3800"/>
              <a:buChar char="•"/>
            </a:pPr>
            <a:r>
              <a:rPr lang="en-US" sz="3700">
                <a:latin typeface="Times New Roman"/>
                <a:ea typeface="Times New Roman"/>
                <a:cs typeface="Times New Roman"/>
                <a:sym typeface="Times New Roman"/>
              </a:rPr>
              <a:t>Stay flexible and empathetic</a:t>
            </a:r>
            <a:endParaRPr sz="3700">
              <a:latin typeface="Times New Roman"/>
              <a:ea typeface="Times New Roman"/>
              <a:cs typeface="Times New Roman"/>
              <a:sym typeface="Times New Roman"/>
            </a:endParaRPr>
          </a:p>
          <a:p>
            <a:pPr marL="457200" lvl="0" indent="-457200" algn="l" rtl="0">
              <a:lnSpc>
                <a:spcPct val="150000"/>
              </a:lnSpc>
              <a:spcBef>
                <a:spcPts val="0"/>
              </a:spcBef>
              <a:spcAft>
                <a:spcPts val="0"/>
              </a:spcAft>
              <a:buSzPts val="3800"/>
              <a:buChar char="•"/>
            </a:pPr>
            <a:r>
              <a:rPr lang="en-US" sz="3700">
                <a:latin typeface="Times New Roman"/>
                <a:ea typeface="Times New Roman"/>
                <a:cs typeface="Times New Roman"/>
                <a:sym typeface="Times New Roman"/>
              </a:rPr>
              <a:t>Be willing to reframe your question/change your mind</a:t>
            </a:r>
            <a:endParaRPr sz="3800">
              <a:latin typeface="Times New Roman"/>
              <a:ea typeface="Times New Roman"/>
              <a:cs typeface="Times New Roman"/>
              <a:sym typeface="Times New Roman"/>
            </a:endParaRPr>
          </a:p>
          <a:p>
            <a:pPr marL="0" lvl="0" indent="0" algn="l" rtl="0">
              <a:lnSpc>
                <a:spcPct val="90000"/>
              </a:lnSpc>
              <a:spcBef>
                <a:spcPts val="0"/>
              </a:spcBef>
              <a:spcAft>
                <a:spcPts val="0"/>
              </a:spcAft>
              <a:buSzPts val="3800"/>
              <a:buNone/>
            </a:pPr>
            <a:endParaRPr sz="3800">
              <a:latin typeface="Times New Roman"/>
              <a:ea typeface="Times New Roman"/>
              <a:cs typeface="Times New Roman"/>
              <a:sym typeface="Times New Roman"/>
            </a:endParaRPr>
          </a:p>
          <a:p>
            <a:pPr marL="1028700" lvl="0" indent="-571500" algn="l" rtl="0">
              <a:lnSpc>
                <a:spcPct val="90000"/>
              </a:lnSpc>
              <a:spcBef>
                <a:spcPts val="640"/>
              </a:spcBef>
              <a:spcAft>
                <a:spcPts val="0"/>
              </a:spcAft>
              <a:buSzPts val="3200"/>
              <a:buFont typeface="Noto Sans Symbols"/>
              <a:buChar char="⮚"/>
            </a:pPr>
            <a:r>
              <a:rPr lang="en-US" sz="3800">
                <a:solidFill>
                  <a:srgbClr val="00B0F0"/>
                </a:solidFill>
                <a:latin typeface="Times New Roman"/>
                <a:ea typeface="Times New Roman"/>
                <a:cs typeface="Times New Roman"/>
                <a:sym typeface="Times New Roman"/>
              </a:rPr>
              <a:t>What was one important takeaway from your empathy interview?</a:t>
            </a:r>
            <a:endParaRPr/>
          </a:p>
        </p:txBody>
      </p:sp>
      <p:pic>
        <p:nvPicPr>
          <p:cNvPr id="286" name="Google Shape;286;p16"/>
          <p:cNvPicPr preferRelativeResize="0"/>
          <p:nvPr/>
        </p:nvPicPr>
        <p:blipFill rotWithShape="1">
          <a:blip r:embed="rId3">
            <a:alphaModFix/>
          </a:blip>
          <a:srcRect/>
          <a:stretch/>
        </p:blipFill>
        <p:spPr>
          <a:xfrm>
            <a:off x="11226800" y="5892800"/>
            <a:ext cx="812800" cy="812800"/>
          </a:xfrm>
          <a:prstGeom prst="rect">
            <a:avLst/>
          </a:prstGeom>
          <a:noFill/>
          <a:ln>
            <a:noFill/>
          </a:ln>
        </p:spPr>
      </p:pic>
      <p:pic>
        <p:nvPicPr>
          <p:cNvPr id="287" name="Google Shape;287;p16"/>
          <p:cNvPicPr preferRelativeResize="0"/>
          <p:nvPr/>
        </p:nvPicPr>
        <p:blipFill>
          <a:blip r:embed="rId4">
            <a:alphaModFix/>
          </a:blip>
          <a:stretch>
            <a:fillRect/>
          </a:stretch>
        </p:blipFill>
        <p:spPr>
          <a:xfrm>
            <a:off x="9874475" y="612225"/>
            <a:ext cx="1152525" cy="542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6"/>
                                        </p:tgtEl>
                                        <p:attrNameLst>
                                          <p:attrName>style.visibility</p:attrName>
                                        </p:attrNameLst>
                                      </p:cBhvr>
                                      <p:to>
                                        <p:strVal val="visible"/>
                                      </p:to>
                                    </p:set>
                                    <p:animEffect transition="in" filter="fade">
                                      <p:cBhvr>
                                        <p:cTn id="7" dur="1"/>
                                        <p:tgtEl>
                                          <p:spTgt spid="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
          <p:cNvSpPr txBox="1"/>
          <p:nvPr/>
        </p:nvSpPr>
        <p:spPr>
          <a:xfrm>
            <a:off x="657128" y="503890"/>
            <a:ext cx="10972999" cy="752326"/>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AFF0"/>
              </a:buClr>
              <a:buSzPts val="4499"/>
              <a:buFont typeface="Arial"/>
              <a:buNone/>
            </a:pPr>
            <a:r>
              <a:rPr lang="en-US" sz="4499" b="0" i="0" u="none" strike="noStrike" cap="none">
                <a:solidFill>
                  <a:srgbClr val="00AFF0"/>
                </a:solidFill>
                <a:latin typeface="Arial"/>
                <a:ea typeface="Arial"/>
                <a:cs typeface="Arial"/>
                <a:sym typeface="Arial"/>
              </a:rPr>
              <a:t>ZOOMING IN: Empathy and Define</a:t>
            </a:r>
            <a:endParaRPr sz="4499" b="0" i="0" u="none" strike="noStrike" cap="none">
              <a:solidFill>
                <a:srgbClr val="9933FF"/>
              </a:solidFill>
              <a:latin typeface="Arial"/>
              <a:ea typeface="Arial"/>
              <a:cs typeface="Arial"/>
              <a:sym typeface="Arial"/>
            </a:endParaRPr>
          </a:p>
        </p:txBody>
      </p:sp>
      <p:pic>
        <p:nvPicPr>
          <p:cNvPr id="129" name="Google Shape;129;p2"/>
          <p:cNvPicPr preferRelativeResize="0"/>
          <p:nvPr/>
        </p:nvPicPr>
        <p:blipFill rotWithShape="1">
          <a:blip r:embed="rId3">
            <a:alphaModFix/>
          </a:blip>
          <a:srcRect/>
          <a:stretch/>
        </p:blipFill>
        <p:spPr>
          <a:xfrm>
            <a:off x="2544675" y="2331013"/>
            <a:ext cx="9085452" cy="3839288"/>
          </a:xfrm>
          <a:prstGeom prst="rect">
            <a:avLst/>
          </a:prstGeom>
          <a:noFill/>
          <a:ln>
            <a:noFill/>
          </a:ln>
        </p:spPr>
      </p:pic>
      <p:sp>
        <p:nvSpPr>
          <p:cNvPr id="130" name="Google Shape;130;p2"/>
          <p:cNvSpPr/>
          <p:nvPr/>
        </p:nvSpPr>
        <p:spPr>
          <a:xfrm>
            <a:off x="467630" y="1125380"/>
            <a:ext cx="4601272" cy="584143"/>
          </a:xfrm>
          <a:prstGeom prst="rect">
            <a:avLst/>
          </a:prstGeom>
          <a:noFill/>
          <a:ln>
            <a:noFill/>
          </a:ln>
        </p:spPr>
        <p:txBody>
          <a:bodyPr spcFirstLastPara="1" wrap="square" lIns="12675" tIns="12675" rIns="44900" bIns="12675" anchor="t" anchorCtr="0">
            <a:noAutofit/>
          </a:bodyPr>
          <a:lstStyle/>
          <a:p>
            <a:pPr marL="190484" marR="0" lvl="0" indent="0" algn="l" rtl="0">
              <a:lnSpc>
                <a:spcPct val="100000"/>
              </a:lnSpc>
              <a:spcBef>
                <a:spcPts val="0"/>
              </a:spcBef>
              <a:spcAft>
                <a:spcPts val="0"/>
              </a:spcAft>
              <a:buClr>
                <a:srgbClr val="000000"/>
              </a:buClr>
              <a:buSzPts val="3000"/>
              <a:buFont typeface="Arial"/>
              <a:buNone/>
            </a:pPr>
            <a:r>
              <a:rPr lang="en-US" sz="3000" b="0" i="0" u="none" strike="noStrike" cap="none">
                <a:solidFill>
                  <a:srgbClr val="FF0000"/>
                </a:solidFill>
                <a:latin typeface="Arial"/>
                <a:ea typeface="Arial"/>
                <a:cs typeface="Arial"/>
                <a:sym typeface="Arial"/>
              </a:rPr>
              <a:t>ROLE + GOAL</a:t>
            </a:r>
            <a:endParaRPr sz="1400" b="0" i="0" u="none" strike="noStrike" cap="none">
              <a:solidFill>
                <a:srgbClr val="000000"/>
              </a:solidFill>
              <a:latin typeface="Arial"/>
              <a:ea typeface="Arial"/>
              <a:cs typeface="Arial"/>
              <a:sym typeface="Arial"/>
            </a:endParaRPr>
          </a:p>
        </p:txBody>
      </p:sp>
      <p:sp>
        <p:nvSpPr>
          <p:cNvPr id="131" name="Google Shape;131;p2"/>
          <p:cNvSpPr/>
          <p:nvPr/>
        </p:nvSpPr>
        <p:spPr>
          <a:xfrm>
            <a:off x="2392129" y="2127642"/>
            <a:ext cx="2294584" cy="2294584"/>
          </a:xfrm>
          <a:prstGeom prst="donut">
            <a:avLst>
              <a:gd name="adj" fmla="val 12253"/>
            </a:avLst>
          </a:prstGeom>
          <a:solidFill>
            <a:srgbClr val="660066"/>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Trebuchet MS"/>
              <a:ea typeface="Trebuchet MS"/>
              <a:cs typeface="Trebuchet MS"/>
              <a:sym typeface="Trebuchet MS"/>
            </a:endParaRPr>
          </a:p>
        </p:txBody>
      </p:sp>
      <p:sp>
        <p:nvSpPr>
          <p:cNvPr id="132" name="Google Shape;132;p2"/>
          <p:cNvSpPr/>
          <p:nvPr/>
        </p:nvSpPr>
        <p:spPr>
          <a:xfrm>
            <a:off x="4152899" y="3129042"/>
            <a:ext cx="2294584" cy="2294584"/>
          </a:xfrm>
          <a:prstGeom prst="donut">
            <a:avLst>
              <a:gd name="adj" fmla="val 12253"/>
            </a:avLst>
          </a:prstGeom>
          <a:solidFill>
            <a:srgbClr val="660066"/>
          </a:solidFill>
          <a:ln w="9525"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Trebuchet MS"/>
              <a:ea typeface="Trebuchet MS"/>
              <a:cs typeface="Trebuchet MS"/>
              <a:sym typeface="Trebuchet MS"/>
            </a:endParaRPr>
          </a:p>
        </p:txBody>
      </p:sp>
      <p:sp>
        <p:nvSpPr>
          <p:cNvPr id="133" name="Google Shape;133;p2"/>
          <p:cNvSpPr/>
          <p:nvPr/>
        </p:nvSpPr>
        <p:spPr>
          <a:xfrm>
            <a:off x="467630" y="1534773"/>
            <a:ext cx="11041018" cy="584143"/>
          </a:xfrm>
          <a:prstGeom prst="rect">
            <a:avLst/>
          </a:prstGeom>
          <a:noFill/>
          <a:ln>
            <a:noFill/>
          </a:ln>
        </p:spPr>
        <p:txBody>
          <a:bodyPr spcFirstLastPara="1" wrap="square" lIns="12675" tIns="12675" rIns="44900" bIns="12675" anchor="t" anchorCtr="0">
            <a:noAutofit/>
          </a:bodyPr>
          <a:lstStyle/>
          <a:p>
            <a:pPr marL="190484"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7F7F7F"/>
                </a:solidFill>
                <a:latin typeface="Arial"/>
                <a:ea typeface="Arial"/>
                <a:cs typeface="Arial"/>
                <a:sym typeface="Arial"/>
              </a:rPr>
              <a:t>Notice WHO they’re trying to empathize with, and their ROLE.</a:t>
            </a:r>
            <a:endParaRPr sz="1400" b="0" i="0" u="none" strike="noStrike" cap="none">
              <a:solidFill>
                <a:srgbClr val="000000"/>
              </a:solidFill>
              <a:latin typeface="Arial"/>
              <a:ea typeface="Arial"/>
              <a:cs typeface="Arial"/>
              <a:sym typeface="Arial"/>
            </a:endParaRPr>
          </a:p>
        </p:txBody>
      </p:sp>
      <p:pic>
        <p:nvPicPr>
          <p:cNvPr id="134" name="Google Shape;134;p2"/>
          <p:cNvPicPr preferRelativeResize="0"/>
          <p:nvPr/>
        </p:nvPicPr>
        <p:blipFill rotWithShape="1">
          <a:blip r:embed="rId4">
            <a:alphaModFix/>
          </a:blip>
          <a:srcRect/>
          <a:stretch/>
        </p:blipFill>
        <p:spPr>
          <a:xfrm>
            <a:off x="11226800" y="5892800"/>
            <a:ext cx="812800" cy="812800"/>
          </a:xfrm>
          <a:prstGeom prst="rect">
            <a:avLst/>
          </a:prstGeom>
          <a:noFill/>
          <a:ln>
            <a:noFill/>
          </a:ln>
        </p:spPr>
      </p:pic>
      <p:pic>
        <p:nvPicPr>
          <p:cNvPr id="135" name="Google Shape;135;p2"/>
          <p:cNvPicPr preferRelativeResize="0"/>
          <p:nvPr/>
        </p:nvPicPr>
        <p:blipFill>
          <a:blip r:embed="rId5">
            <a:alphaModFix/>
          </a:blip>
          <a:stretch>
            <a:fillRect/>
          </a:stretch>
        </p:blipFill>
        <p:spPr>
          <a:xfrm>
            <a:off x="10356125" y="375750"/>
            <a:ext cx="1152525" cy="5429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4"/>
                                        </p:tgtEl>
                                        <p:attrNameLst>
                                          <p:attrName>style.visibility</p:attrName>
                                        </p:attrNameLst>
                                      </p:cBhvr>
                                      <p:to>
                                        <p:strVal val="visible"/>
                                      </p:to>
                                    </p:set>
                                    <p:animEffect transition="in" filter="fade">
                                      <p:cBhvr>
                                        <p:cTn id="7" dur="1"/>
                                        <p:tgtEl>
                                          <p:spTgt spid="1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1"/>
                                        </p:tgtEl>
                                        <p:attrNameLst>
                                          <p:attrName>style.visibility</p:attrName>
                                        </p:attrNameLst>
                                      </p:cBhvr>
                                      <p:to>
                                        <p:strVal val="visible"/>
                                      </p:to>
                                    </p:set>
                                    <p:animEffect transition="in" filter="fade">
                                      <p:cBhvr>
                                        <p:cTn id="12" dur="500"/>
                                        <p:tgtEl>
                                          <p:spTgt spid="131"/>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32"/>
                                        </p:tgtEl>
                                        <p:attrNameLst>
                                          <p:attrName>style.visibility</p:attrName>
                                        </p:attrNameLst>
                                      </p:cBhvr>
                                      <p:to>
                                        <p:strVal val="visible"/>
                                      </p:to>
                                    </p:set>
                                    <p:animEffect transition="in" filter="fade">
                                      <p:cBhvr>
                                        <p:cTn id="16" dur="500"/>
                                        <p:tgtEl>
                                          <p:spTgt spid="132"/>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30"/>
                                        </p:tgtEl>
                                        <p:attrNameLst>
                                          <p:attrName>style.visibility</p:attrName>
                                        </p:attrNameLst>
                                      </p:cBhvr>
                                      <p:to>
                                        <p:strVal val="visible"/>
                                      </p:to>
                                    </p:set>
                                    <p:animEffect transition="in" filter="fade">
                                      <p:cBhvr>
                                        <p:cTn id="20" dur="500"/>
                                        <p:tgtEl>
                                          <p:spTgt spid="13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33"/>
                                        </p:tgtEl>
                                        <p:attrNameLst>
                                          <p:attrName>style.visibility</p:attrName>
                                        </p:attrNameLst>
                                      </p:cBhvr>
                                      <p:to>
                                        <p:strVal val="visible"/>
                                      </p:to>
                                    </p:set>
                                    <p:animEffect transition="in" filter="fade">
                                      <p:cBhvr>
                                        <p:cTn id="25"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0"/>
        <p:cNvGrpSpPr/>
        <p:nvPr/>
      </p:nvGrpSpPr>
      <p:grpSpPr>
        <a:xfrm>
          <a:off x="0" y="0"/>
          <a:ext cx="0" cy="0"/>
          <a:chOff x="0" y="0"/>
          <a:chExt cx="0" cy="0"/>
        </a:xfrm>
      </p:grpSpPr>
      <p:sp>
        <p:nvSpPr>
          <p:cNvPr id="141" name="Google Shape;141;p3"/>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F0"/>
              </a:buClr>
              <a:buSzPts val="4800"/>
              <a:buFont typeface="Georgia"/>
              <a:buNone/>
            </a:pPr>
            <a:r>
              <a:rPr lang="en-US">
                <a:solidFill>
                  <a:srgbClr val="00B0F0"/>
                </a:solidFill>
              </a:rPr>
              <a:t>Empathy</a:t>
            </a:r>
            <a:r>
              <a:rPr lang="en-US"/>
              <a:t> vs. Sympathy </a:t>
            </a:r>
            <a:endParaRPr/>
          </a:p>
        </p:txBody>
      </p:sp>
      <p:sp>
        <p:nvSpPr>
          <p:cNvPr id="142" name="Google Shape;142;p3"/>
          <p:cNvSpPr txBox="1">
            <a:spLocks noGrp="1"/>
          </p:cNvSpPr>
          <p:nvPr>
            <p:ph type="body" idx="1"/>
          </p:nvPr>
        </p:nvSpPr>
        <p:spPr>
          <a:xfrm>
            <a:off x="6496216" y="2320412"/>
            <a:ext cx="4632031" cy="3851787"/>
          </a:xfrm>
          <a:prstGeom prst="rect">
            <a:avLst/>
          </a:prstGeom>
          <a:noFill/>
          <a:ln>
            <a:noFill/>
          </a:ln>
        </p:spPr>
        <p:txBody>
          <a:bodyPr spcFirstLastPara="1" wrap="square" lIns="91425" tIns="45700" rIns="91425" bIns="45700" anchor="ctr" anchorCtr="0">
            <a:normAutofit fontScale="85000" lnSpcReduction="20000"/>
          </a:bodyPr>
          <a:lstStyle/>
          <a:p>
            <a:pPr marL="182880" lvl="0" indent="-91121" algn="l" rtl="0">
              <a:lnSpc>
                <a:spcPct val="90000"/>
              </a:lnSpc>
              <a:spcBef>
                <a:spcPts val="0"/>
              </a:spcBef>
              <a:spcAft>
                <a:spcPts val="0"/>
              </a:spcAft>
              <a:buSzPct val="85000"/>
              <a:buNone/>
            </a:pPr>
            <a:endParaRPr dirty="0"/>
          </a:p>
          <a:p>
            <a:pPr marL="0" lvl="0" indent="0" algn="l" rtl="0">
              <a:lnSpc>
                <a:spcPct val="90000"/>
              </a:lnSpc>
              <a:spcBef>
                <a:spcPts val="1200"/>
              </a:spcBef>
              <a:spcAft>
                <a:spcPts val="0"/>
              </a:spcAft>
              <a:buSzPct val="85000"/>
              <a:buNone/>
            </a:pPr>
            <a:r>
              <a:rPr lang="en-US" u="sng" dirty="0">
                <a:solidFill>
                  <a:schemeClr val="hlink"/>
                </a:solidFill>
                <a:hlinkClick r:id="rId3"/>
              </a:rPr>
              <a:t>What is the Difference?</a:t>
            </a:r>
            <a:endParaRPr dirty="0"/>
          </a:p>
          <a:p>
            <a:pPr marL="182880" lvl="0" indent="-91121" algn="l" rtl="0">
              <a:lnSpc>
                <a:spcPct val="90000"/>
              </a:lnSpc>
              <a:spcBef>
                <a:spcPts val="1200"/>
              </a:spcBef>
              <a:spcAft>
                <a:spcPts val="0"/>
              </a:spcAft>
              <a:buSzPct val="85000"/>
              <a:buNone/>
            </a:pPr>
            <a:endParaRPr u="sng" dirty="0">
              <a:solidFill>
                <a:schemeClr val="hlink"/>
              </a:solidFill>
              <a:hlinkClick r:id="rId3"/>
            </a:endParaRPr>
          </a:p>
          <a:p>
            <a:pPr marL="0" lvl="0" indent="0" algn="ctr" rtl="0">
              <a:lnSpc>
                <a:spcPct val="90000"/>
              </a:lnSpc>
              <a:spcBef>
                <a:spcPts val="1200"/>
              </a:spcBef>
              <a:spcAft>
                <a:spcPts val="0"/>
              </a:spcAft>
              <a:buSzPct val="85000"/>
              <a:buNone/>
            </a:pPr>
            <a:r>
              <a:rPr lang="en-US" sz="3400" u="sng" dirty="0">
                <a:solidFill>
                  <a:schemeClr val="hlink"/>
                </a:solidFill>
                <a:hlinkClick r:id="rId3"/>
              </a:rPr>
              <a:t>Click Here to </a:t>
            </a:r>
            <a:endParaRPr lang="en-US" dirty="0"/>
          </a:p>
          <a:p>
            <a:pPr marL="0" lvl="0" indent="0" algn="ctr" rtl="0">
              <a:lnSpc>
                <a:spcPct val="90000"/>
              </a:lnSpc>
              <a:spcBef>
                <a:spcPts val="1200"/>
              </a:spcBef>
              <a:spcAft>
                <a:spcPts val="0"/>
              </a:spcAft>
              <a:buSzPct val="85000"/>
              <a:buNone/>
            </a:pPr>
            <a:r>
              <a:rPr lang="en-US" sz="3400" u="sng" dirty="0">
                <a:solidFill>
                  <a:schemeClr val="hlink"/>
                </a:solidFill>
                <a:hlinkClick r:id="rId3"/>
              </a:rPr>
              <a:t>Play Video</a:t>
            </a:r>
            <a:endParaRPr lang="en-US" dirty="0"/>
          </a:p>
          <a:p>
            <a:pPr marL="0" lvl="0" indent="0" algn="l" rtl="0">
              <a:lnSpc>
                <a:spcPct val="90000"/>
              </a:lnSpc>
              <a:spcBef>
                <a:spcPts val="1200"/>
              </a:spcBef>
              <a:spcAft>
                <a:spcPts val="0"/>
              </a:spcAft>
              <a:buSzPct val="85000"/>
              <a:buNone/>
            </a:pPr>
            <a:endParaRPr lang="en-US" sz="3400" u="sng" dirty="0">
              <a:solidFill>
                <a:schemeClr val="hlink"/>
              </a:solidFill>
              <a:hlinkClick r:id="rId3"/>
            </a:endParaRPr>
          </a:p>
          <a:p>
            <a:pPr marL="0" lvl="0" indent="0" algn="l" rtl="0">
              <a:lnSpc>
                <a:spcPct val="90000"/>
              </a:lnSpc>
              <a:spcBef>
                <a:spcPts val="1200"/>
              </a:spcBef>
              <a:spcAft>
                <a:spcPts val="0"/>
              </a:spcAft>
              <a:buSzPct val="85000"/>
              <a:buNone/>
            </a:pPr>
            <a:r>
              <a:rPr lang="en-US" sz="3400" u="sng" dirty="0">
                <a:solidFill>
                  <a:schemeClr val="hlink"/>
                </a:solidFill>
                <a:hlinkClick r:id="rId3"/>
              </a:rPr>
              <a:t> </a:t>
            </a:r>
            <a:endParaRPr sz="3400" dirty="0"/>
          </a:p>
          <a:p>
            <a:pPr marL="0" lvl="0" indent="0" algn="l" rtl="0">
              <a:lnSpc>
                <a:spcPct val="90000"/>
              </a:lnSpc>
              <a:spcBef>
                <a:spcPts val="1200"/>
              </a:spcBef>
              <a:spcAft>
                <a:spcPts val="0"/>
              </a:spcAft>
              <a:buSzPct val="85000"/>
              <a:buNone/>
            </a:pPr>
            <a:endParaRPr dirty="0"/>
          </a:p>
          <a:p>
            <a:pPr marL="0" lvl="0" indent="0" algn="l" rtl="0">
              <a:lnSpc>
                <a:spcPct val="90000"/>
              </a:lnSpc>
              <a:spcBef>
                <a:spcPts val="1200"/>
              </a:spcBef>
              <a:spcAft>
                <a:spcPts val="0"/>
              </a:spcAft>
              <a:buSzPct val="85000"/>
              <a:buNone/>
            </a:pPr>
            <a:endParaRPr dirty="0"/>
          </a:p>
          <a:p>
            <a:pPr marL="0" lvl="0" indent="0" algn="l" rtl="0">
              <a:lnSpc>
                <a:spcPct val="90000"/>
              </a:lnSpc>
              <a:spcBef>
                <a:spcPts val="1200"/>
              </a:spcBef>
              <a:spcAft>
                <a:spcPts val="0"/>
              </a:spcAft>
              <a:buSzPct val="85000"/>
              <a:buNone/>
            </a:pPr>
            <a:r>
              <a:rPr lang="en-US" sz="1200" dirty="0"/>
              <a:t>		Video Credit: </a:t>
            </a:r>
            <a:r>
              <a:rPr lang="en-US" sz="1200" dirty="0" err="1"/>
              <a:t>Brené</a:t>
            </a:r>
            <a:r>
              <a:rPr lang="en-US" sz="1200" dirty="0"/>
              <a:t> Brown </a:t>
            </a:r>
            <a:endParaRPr dirty="0"/>
          </a:p>
        </p:txBody>
      </p:sp>
      <p:pic>
        <p:nvPicPr>
          <p:cNvPr id="143" name="Google Shape;143;p3"/>
          <p:cNvPicPr preferRelativeResize="0"/>
          <p:nvPr/>
        </p:nvPicPr>
        <p:blipFill rotWithShape="1">
          <a:blip r:embed="rId4">
            <a:alphaModFix/>
          </a:blip>
          <a:srcRect r="8389" b="1419"/>
          <a:stretch/>
        </p:blipFill>
        <p:spPr>
          <a:xfrm>
            <a:off x="1007196" y="2093977"/>
            <a:ext cx="4901898" cy="4022848"/>
          </a:xfrm>
          <a:prstGeom prst="rect">
            <a:avLst/>
          </a:prstGeom>
          <a:noFill/>
          <a:ln>
            <a:noFill/>
          </a:ln>
        </p:spPr>
      </p:pic>
      <p:pic>
        <p:nvPicPr>
          <p:cNvPr id="144" name="Google Shape;144;p3"/>
          <p:cNvPicPr preferRelativeResize="0"/>
          <p:nvPr/>
        </p:nvPicPr>
        <p:blipFill rotWithShape="1">
          <a:blip r:embed="rId5">
            <a:alphaModFix/>
          </a:blip>
          <a:srcRect/>
          <a:stretch/>
        </p:blipFill>
        <p:spPr>
          <a:xfrm>
            <a:off x="11226800" y="5892800"/>
            <a:ext cx="812800" cy="812800"/>
          </a:xfrm>
          <a:prstGeom prst="rect">
            <a:avLst/>
          </a:prstGeom>
          <a:noFill/>
          <a:ln>
            <a:noFill/>
          </a:ln>
        </p:spPr>
      </p:pic>
      <p:pic>
        <p:nvPicPr>
          <p:cNvPr id="145" name="Google Shape;145;p3"/>
          <p:cNvPicPr preferRelativeResize="0"/>
          <p:nvPr/>
        </p:nvPicPr>
        <p:blipFill>
          <a:blip r:embed="rId6">
            <a:alphaModFix/>
          </a:blip>
          <a:stretch>
            <a:fillRect/>
          </a:stretch>
        </p:blipFill>
        <p:spPr>
          <a:xfrm>
            <a:off x="9874475" y="612225"/>
            <a:ext cx="1152525" cy="542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4"/>
                                        </p:tgtEl>
                                        <p:attrNameLst>
                                          <p:attrName>style.visibility</p:attrName>
                                        </p:attrNameLst>
                                      </p:cBhvr>
                                      <p:to>
                                        <p:strVal val="visible"/>
                                      </p:to>
                                    </p:set>
                                    <p:animEffect transition="in" filter="fade">
                                      <p:cBhvr>
                                        <p:cTn id="7" dur="1"/>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4"/>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800"/>
              <a:buFont typeface="Georgia"/>
              <a:buNone/>
            </a:pPr>
            <a:r>
              <a:rPr lang="en-US"/>
              <a:t>How Do We Empathize?</a:t>
            </a:r>
            <a:endParaRPr/>
          </a:p>
        </p:txBody>
      </p:sp>
      <p:sp>
        <p:nvSpPr>
          <p:cNvPr id="152" name="Google Shape;152;p4"/>
          <p:cNvSpPr txBox="1">
            <a:spLocks noGrp="1"/>
          </p:cNvSpPr>
          <p:nvPr>
            <p:ph type="body" idx="1"/>
          </p:nvPr>
        </p:nvSpPr>
        <p:spPr>
          <a:xfrm>
            <a:off x="1806448" y="1879600"/>
            <a:ext cx="10058400" cy="4292600"/>
          </a:xfrm>
          <a:prstGeom prst="rect">
            <a:avLst/>
          </a:prstGeom>
          <a:noFill/>
          <a:ln>
            <a:noFill/>
          </a:ln>
        </p:spPr>
        <p:txBody>
          <a:bodyPr spcFirstLastPara="1" wrap="square" lIns="91425" tIns="45700" rIns="91425" bIns="45700" anchor="t" anchorCtr="0">
            <a:noAutofit/>
          </a:bodyPr>
          <a:lstStyle/>
          <a:p>
            <a:pPr marL="182880" lvl="0" indent="-182880" algn="l" rtl="0">
              <a:lnSpc>
                <a:spcPct val="200000"/>
              </a:lnSpc>
              <a:spcBef>
                <a:spcPts val="0"/>
              </a:spcBef>
              <a:spcAft>
                <a:spcPts val="0"/>
              </a:spcAft>
              <a:buSzPts val="2040"/>
              <a:buChar char="▪"/>
            </a:pPr>
            <a:r>
              <a:rPr lang="en-US" sz="2400"/>
              <a:t>Put aside your own ego</a:t>
            </a:r>
            <a:endParaRPr/>
          </a:p>
          <a:p>
            <a:pPr marL="182880" lvl="0" indent="-182880" algn="l" rtl="0">
              <a:lnSpc>
                <a:spcPct val="200000"/>
              </a:lnSpc>
              <a:spcBef>
                <a:spcPts val="1200"/>
              </a:spcBef>
              <a:spcAft>
                <a:spcPts val="0"/>
              </a:spcAft>
              <a:buSzPts val="2040"/>
              <a:buChar char="▪"/>
            </a:pPr>
            <a:r>
              <a:rPr lang="en-US" sz="2400"/>
              <a:t>Encourage storytelling</a:t>
            </a:r>
            <a:endParaRPr/>
          </a:p>
          <a:p>
            <a:pPr marL="182880" lvl="0" indent="-182880" algn="l" rtl="0">
              <a:lnSpc>
                <a:spcPct val="200000"/>
              </a:lnSpc>
              <a:spcBef>
                <a:spcPts val="1200"/>
              </a:spcBef>
              <a:spcAft>
                <a:spcPts val="0"/>
              </a:spcAft>
              <a:buSzPts val="2040"/>
              <a:buChar char="▪"/>
            </a:pPr>
            <a:r>
              <a:rPr lang="en-US" sz="2400"/>
              <a:t>Ask one open-ended question at a time</a:t>
            </a:r>
            <a:endParaRPr/>
          </a:p>
          <a:p>
            <a:pPr marL="182880" lvl="0" indent="-182880" algn="l" rtl="0">
              <a:lnSpc>
                <a:spcPct val="200000"/>
              </a:lnSpc>
              <a:spcBef>
                <a:spcPts val="1200"/>
              </a:spcBef>
              <a:spcAft>
                <a:spcPts val="0"/>
              </a:spcAft>
              <a:buSzPts val="2040"/>
              <a:buChar char="▪"/>
            </a:pPr>
            <a:r>
              <a:rPr lang="en-US" sz="2400"/>
              <a:t>Listen more than talk</a:t>
            </a:r>
            <a:endParaRPr/>
          </a:p>
          <a:p>
            <a:pPr marL="182880" lvl="0" indent="-182880" algn="l" rtl="0">
              <a:lnSpc>
                <a:spcPct val="200000"/>
              </a:lnSpc>
              <a:spcBef>
                <a:spcPts val="1200"/>
              </a:spcBef>
              <a:spcAft>
                <a:spcPts val="0"/>
              </a:spcAft>
              <a:buSzPts val="2040"/>
              <a:buChar char="▪"/>
            </a:pPr>
            <a:r>
              <a:rPr lang="en-US" sz="2400"/>
              <a:t>Be an Active Listener</a:t>
            </a:r>
            <a:endParaRPr/>
          </a:p>
          <a:p>
            <a:pPr marL="182880" lvl="0" indent="-53338" algn="l" rtl="0">
              <a:lnSpc>
                <a:spcPct val="200000"/>
              </a:lnSpc>
              <a:spcBef>
                <a:spcPts val="1200"/>
              </a:spcBef>
              <a:spcAft>
                <a:spcPts val="0"/>
              </a:spcAft>
              <a:buSzPts val="2040"/>
              <a:buNone/>
            </a:pPr>
            <a:endParaRPr sz="2400"/>
          </a:p>
        </p:txBody>
      </p:sp>
      <p:pic>
        <p:nvPicPr>
          <p:cNvPr id="153" name="Google Shape;153;p4"/>
          <p:cNvPicPr preferRelativeResize="0"/>
          <p:nvPr/>
        </p:nvPicPr>
        <p:blipFill rotWithShape="1">
          <a:blip r:embed="rId3">
            <a:alphaModFix/>
          </a:blip>
          <a:srcRect/>
          <a:stretch/>
        </p:blipFill>
        <p:spPr>
          <a:xfrm>
            <a:off x="11226800" y="5892800"/>
            <a:ext cx="812800" cy="812800"/>
          </a:xfrm>
          <a:prstGeom prst="rect">
            <a:avLst/>
          </a:prstGeom>
          <a:noFill/>
          <a:ln>
            <a:noFill/>
          </a:ln>
        </p:spPr>
      </p:pic>
      <p:pic>
        <p:nvPicPr>
          <p:cNvPr id="154" name="Google Shape;154;p4"/>
          <p:cNvPicPr preferRelativeResize="0"/>
          <p:nvPr/>
        </p:nvPicPr>
        <p:blipFill>
          <a:blip r:embed="rId4">
            <a:alphaModFix/>
          </a:blip>
          <a:stretch>
            <a:fillRect/>
          </a:stretch>
        </p:blipFill>
        <p:spPr>
          <a:xfrm>
            <a:off x="9874475" y="612225"/>
            <a:ext cx="1152525" cy="542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3"/>
                                        </p:tgtEl>
                                        <p:attrNameLst>
                                          <p:attrName>style.visibility</p:attrName>
                                        </p:attrNameLst>
                                      </p:cBhvr>
                                      <p:to>
                                        <p:strVal val="visible"/>
                                      </p:to>
                                    </p:set>
                                    <p:animEffect transition="in" filter="fade">
                                      <p:cBhvr>
                                        <p:cTn id="7" dur="1"/>
                                        <p:tgtEl>
                                          <p:spTgt spid="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p:cNvGrpSpPr/>
        <p:nvPr/>
      </p:nvGrpSpPr>
      <p:grpSpPr>
        <a:xfrm>
          <a:off x="0" y="0"/>
          <a:ext cx="0" cy="0"/>
          <a:chOff x="0" y="0"/>
          <a:chExt cx="0" cy="0"/>
        </a:xfrm>
      </p:grpSpPr>
      <p:pic>
        <p:nvPicPr>
          <p:cNvPr id="160" name="Google Shape;160;p5"/>
          <p:cNvPicPr preferRelativeResize="0"/>
          <p:nvPr/>
        </p:nvPicPr>
        <p:blipFill rotWithShape="1">
          <a:blip r:embed="rId3">
            <a:alphaModFix/>
          </a:blip>
          <a:srcRect/>
          <a:stretch/>
        </p:blipFill>
        <p:spPr>
          <a:xfrm>
            <a:off x="1094215" y="803062"/>
            <a:ext cx="10003568" cy="5251874"/>
          </a:xfrm>
          <a:prstGeom prst="rect">
            <a:avLst/>
          </a:prstGeom>
          <a:noFill/>
          <a:ln>
            <a:noFill/>
          </a:ln>
        </p:spPr>
      </p:pic>
      <p:pic>
        <p:nvPicPr>
          <p:cNvPr id="161" name="Google Shape;161;p5"/>
          <p:cNvPicPr preferRelativeResize="0"/>
          <p:nvPr/>
        </p:nvPicPr>
        <p:blipFill rotWithShape="1">
          <a:blip r:embed="rId4">
            <a:alphaModFix/>
          </a:blip>
          <a:srcRect/>
          <a:stretch/>
        </p:blipFill>
        <p:spPr>
          <a:xfrm>
            <a:off x="11226800" y="5892800"/>
            <a:ext cx="812800" cy="812800"/>
          </a:xfrm>
          <a:prstGeom prst="rect">
            <a:avLst/>
          </a:prstGeom>
          <a:noFill/>
          <a:ln>
            <a:noFill/>
          </a:ln>
        </p:spPr>
      </p:pic>
      <p:pic>
        <p:nvPicPr>
          <p:cNvPr id="162" name="Google Shape;162;p5"/>
          <p:cNvPicPr preferRelativeResize="0"/>
          <p:nvPr/>
        </p:nvPicPr>
        <p:blipFill>
          <a:blip r:embed="rId5">
            <a:alphaModFix/>
          </a:blip>
          <a:stretch>
            <a:fillRect/>
          </a:stretch>
        </p:blipFill>
        <p:spPr>
          <a:xfrm>
            <a:off x="10373725" y="260125"/>
            <a:ext cx="1152525" cy="542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1"/>
                                        </p:tgtEl>
                                        <p:attrNameLst>
                                          <p:attrName>style.visibility</p:attrName>
                                        </p:attrNameLst>
                                      </p:cBhvr>
                                      <p:to>
                                        <p:strVal val="visible"/>
                                      </p:to>
                                    </p:set>
                                    <p:animEffect transition="in" filter="fade">
                                      <p:cBhvr>
                                        <p:cTn id="7" dur="1"/>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6"/>
          <p:cNvSpPr txBox="1">
            <a:spLocks noGrp="1"/>
          </p:cNvSpPr>
          <p:nvPr>
            <p:ph type="title"/>
          </p:nvPr>
        </p:nvSpPr>
        <p:spPr>
          <a:xfrm>
            <a:off x="415600" y="593367"/>
            <a:ext cx="11360800" cy="7636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3000"/>
              <a:buFont typeface="Georgia"/>
              <a:buNone/>
            </a:pPr>
            <a:r>
              <a:rPr lang="en-US"/>
              <a:t>Extreme Users</a:t>
            </a:r>
            <a:endParaRPr/>
          </a:p>
        </p:txBody>
      </p:sp>
      <p:sp>
        <p:nvSpPr>
          <p:cNvPr id="168" name="Google Shape;168;p6"/>
          <p:cNvSpPr txBox="1">
            <a:spLocks noGrp="1"/>
          </p:cNvSpPr>
          <p:nvPr>
            <p:ph type="body" idx="1"/>
          </p:nvPr>
        </p:nvSpPr>
        <p:spPr>
          <a:xfrm>
            <a:off x="415600" y="1536633"/>
            <a:ext cx="7563600" cy="50784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SzPts val="1400"/>
              <a:buNone/>
            </a:pPr>
            <a:endParaRPr sz="3000"/>
          </a:p>
          <a:p>
            <a:pPr marL="0" lvl="0" indent="0" algn="l" rtl="0">
              <a:lnSpc>
                <a:spcPct val="115000"/>
              </a:lnSpc>
              <a:spcBef>
                <a:spcPts val="0"/>
              </a:spcBef>
              <a:spcAft>
                <a:spcPts val="0"/>
              </a:spcAft>
              <a:buSzPts val="1400"/>
              <a:buNone/>
            </a:pPr>
            <a:r>
              <a:rPr lang="en-US" sz="3000"/>
              <a:t>“Extreme users are people who are extreme in some aspect related to your project. Because extreme users’ behaviors and feelings are amplified, they help you notice nuances and develop insights.”</a:t>
            </a:r>
            <a:endParaRPr sz="3000"/>
          </a:p>
          <a:p>
            <a:pPr marL="0" lvl="0" indent="0" algn="r" rtl="0">
              <a:lnSpc>
                <a:spcPct val="115000"/>
              </a:lnSpc>
              <a:spcBef>
                <a:spcPts val="2133"/>
              </a:spcBef>
              <a:spcAft>
                <a:spcPts val="0"/>
              </a:spcAft>
              <a:buSzPts val="1400"/>
              <a:buNone/>
            </a:pPr>
            <a:endParaRPr sz="3000"/>
          </a:p>
          <a:p>
            <a:pPr marL="0" lvl="0" indent="0" algn="r" rtl="0">
              <a:lnSpc>
                <a:spcPct val="115000"/>
              </a:lnSpc>
              <a:spcBef>
                <a:spcPts val="2133"/>
              </a:spcBef>
              <a:spcAft>
                <a:spcPts val="2133"/>
              </a:spcAft>
              <a:buSzPts val="1400"/>
              <a:buNone/>
            </a:pPr>
            <a:r>
              <a:rPr lang="en-US" sz="1800"/>
              <a:t>*Empathy Field Guide, Stanford d. School </a:t>
            </a:r>
            <a:endParaRPr sz="1800"/>
          </a:p>
        </p:txBody>
      </p:sp>
      <p:pic>
        <p:nvPicPr>
          <p:cNvPr id="169" name="Google Shape;169;p6"/>
          <p:cNvPicPr preferRelativeResize="0"/>
          <p:nvPr/>
        </p:nvPicPr>
        <p:blipFill rotWithShape="1">
          <a:blip r:embed="rId3">
            <a:alphaModFix/>
          </a:blip>
          <a:srcRect l="28779" t="13473" r="39031" b="14352"/>
          <a:stretch/>
        </p:blipFill>
        <p:spPr>
          <a:xfrm>
            <a:off x="8123134" y="1172634"/>
            <a:ext cx="3924531" cy="4949500"/>
          </a:xfrm>
          <a:prstGeom prst="rect">
            <a:avLst/>
          </a:prstGeom>
          <a:noFill/>
          <a:ln>
            <a:noFill/>
          </a:ln>
          <a:effectLst>
            <a:outerShdw dist="66675" dir="2220000" algn="bl" rotWithShape="0">
              <a:srgbClr val="FF9900">
                <a:alpha val="85882"/>
              </a:srgbClr>
            </a:outerShdw>
          </a:effectLst>
        </p:spPr>
      </p:pic>
      <p:pic>
        <p:nvPicPr>
          <p:cNvPr id="170" name="Google Shape;170;p6"/>
          <p:cNvPicPr preferRelativeResize="0"/>
          <p:nvPr/>
        </p:nvPicPr>
        <p:blipFill rotWithShape="1">
          <a:blip r:embed="rId4">
            <a:alphaModFix/>
          </a:blip>
          <a:srcRect/>
          <a:stretch/>
        </p:blipFill>
        <p:spPr>
          <a:xfrm>
            <a:off x="11226800" y="5892800"/>
            <a:ext cx="812800" cy="812800"/>
          </a:xfrm>
          <a:prstGeom prst="rect">
            <a:avLst/>
          </a:prstGeom>
          <a:noFill/>
          <a:ln>
            <a:noFill/>
          </a:ln>
        </p:spPr>
      </p:pic>
      <p:pic>
        <p:nvPicPr>
          <p:cNvPr id="171" name="Google Shape;171;p6"/>
          <p:cNvPicPr preferRelativeResize="0"/>
          <p:nvPr/>
        </p:nvPicPr>
        <p:blipFill>
          <a:blip r:embed="rId5">
            <a:alphaModFix/>
          </a:blip>
          <a:stretch>
            <a:fillRect/>
          </a:stretch>
        </p:blipFill>
        <p:spPr>
          <a:xfrm>
            <a:off x="9979575" y="402000"/>
            <a:ext cx="1152525" cy="542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0"/>
                                        </p:tgtEl>
                                        <p:attrNameLst>
                                          <p:attrName>style.visibility</p:attrName>
                                        </p:attrNameLst>
                                      </p:cBhvr>
                                      <p:to>
                                        <p:strVal val="visible"/>
                                      </p:to>
                                    </p:set>
                                    <p:animEffect transition="in" filter="fade">
                                      <p:cBhvr>
                                        <p:cTn id="7" dur="1"/>
                                        <p:tgtEl>
                                          <p:spTgt spid="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7"/>
          <p:cNvSpPr txBox="1"/>
          <p:nvPr/>
        </p:nvSpPr>
        <p:spPr>
          <a:xfrm>
            <a:off x="657129" y="503894"/>
            <a:ext cx="9628203" cy="752325"/>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E40080"/>
              </a:buClr>
              <a:buSzPts val="4500"/>
              <a:buFont typeface="Arial"/>
              <a:buNone/>
            </a:pPr>
            <a:r>
              <a:rPr lang="en-US" sz="4500" b="0" i="0" u="none" strike="noStrike" cap="none">
                <a:solidFill>
                  <a:srgbClr val="E40080"/>
                </a:solidFill>
                <a:latin typeface="Arial"/>
                <a:ea typeface="Arial"/>
                <a:cs typeface="Arial"/>
                <a:sym typeface="Arial"/>
              </a:rPr>
              <a:t>EMPATHY INTERVIEWING</a:t>
            </a:r>
            <a:endParaRPr sz="4500" b="0" i="0" u="none" strike="noStrike" cap="none">
              <a:solidFill>
                <a:srgbClr val="E40080"/>
              </a:solidFill>
              <a:latin typeface="Arial"/>
              <a:ea typeface="Arial"/>
              <a:cs typeface="Arial"/>
              <a:sym typeface="Arial"/>
            </a:endParaRPr>
          </a:p>
        </p:txBody>
      </p:sp>
      <p:sp>
        <p:nvSpPr>
          <p:cNvPr id="177" name="Google Shape;177;p7"/>
          <p:cNvSpPr/>
          <p:nvPr/>
        </p:nvSpPr>
        <p:spPr>
          <a:xfrm rot="2372639">
            <a:off x="3027235" y="1713116"/>
            <a:ext cx="1742505" cy="1210996"/>
          </a:xfrm>
          <a:prstGeom prst="rightArrow">
            <a:avLst>
              <a:gd name="adj1" fmla="val 50000"/>
              <a:gd name="adj2" fmla="val 50000"/>
            </a:avLst>
          </a:prstGeom>
          <a:solidFill>
            <a:srgbClr val="FF0000"/>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178" name="Google Shape;178;p7"/>
          <p:cNvSpPr txBox="1"/>
          <p:nvPr/>
        </p:nvSpPr>
        <p:spPr>
          <a:xfrm>
            <a:off x="1818486" y="3381009"/>
            <a:ext cx="8159606" cy="144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Trebuchet MS"/>
                <a:ea typeface="Trebuchet MS"/>
                <a:cs typeface="Trebuchet MS"/>
                <a:sym typeface="Trebuchet MS"/>
              </a:rPr>
              <a:t>Guiding question  &amp; Purpose of Empathy Interview:</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Trebuchet MS"/>
                <a:ea typeface="Trebuchet MS"/>
                <a:cs typeface="Trebuchet MS"/>
                <a:sym typeface="Trebuchet MS"/>
              </a:rPr>
              <a:t>How might I design a tool to help this person directly with 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Trebuchet MS"/>
                <a:ea typeface="Trebuchet MS"/>
                <a:cs typeface="Trebuchet MS"/>
                <a:sym typeface="Trebuchet MS"/>
              </a:rPr>
              <a:t>problem they currently face with a product, system or service?</a:t>
            </a:r>
            <a:endParaRPr sz="1400" b="0" i="0" u="none" strike="noStrike" cap="none">
              <a:solidFill>
                <a:srgbClr val="000000"/>
              </a:solidFill>
              <a:latin typeface="Arial"/>
              <a:ea typeface="Arial"/>
              <a:cs typeface="Arial"/>
              <a:sym typeface="Arial"/>
            </a:endParaRPr>
          </a:p>
        </p:txBody>
      </p:sp>
      <p:pic>
        <p:nvPicPr>
          <p:cNvPr id="179" name="Google Shape;179;p7"/>
          <p:cNvPicPr preferRelativeResize="0"/>
          <p:nvPr/>
        </p:nvPicPr>
        <p:blipFill rotWithShape="1">
          <a:blip r:embed="rId3">
            <a:alphaModFix/>
          </a:blip>
          <a:srcRect/>
          <a:stretch/>
        </p:blipFill>
        <p:spPr>
          <a:xfrm>
            <a:off x="11226800" y="5892800"/>
            <a:ext cx="812800" cy="812800"/>
          </a:xfrm>
          <a:prstGeom prst="rect">
            <a:avLst/>
          </a:prstGeom>
          <a:noFill/>
          <a:ln>
            <a:noFill/>
          </a:ln>
        </p:spPr>
      </p:pic>
      <p:pic>
        <p:nvPicPr>
          <p:cNvPr id="180" name="Google Shape;180;p7"/>
          <p:cNvPicPr preferRelativeResize="0"/>
          <p:nvPr/>
        </p:nvPicPr>
        <p:blipFill>
          <a:blip r:embed="rId4">
            <a:alphaModFix/>
          </a:blip>
          <a:stretch>
            <a:fillRect/>
          </a:stretch>
        </p:blipFill>
        <p:spPr>
          <a:xfrm>
            <a:off x="9874475" y="612225"/>
            <a:ext cx="1152525" cy="5429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9"/>
                                        </p:tgtEl>
                                        <p:attrNameLst>
                                          <p:attrName>style.visibility</p:attrName>
                                        </p:attrNameLst>
                                      </p:cBhvr>
                                      <p:to>
                                        <p:strVal val="visible"/>
                                      </p:to>
                                    </p:set>
                                    <p:animEffect transition="in" filter="fade">
                                      <p:cBhvr>
                                        <p:cTn id="7" dur="1"/>
                                        <p:tgtEl>
                                          <p:spTgt spid="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186" name="Google Shape;186;p8"/>
          <p:cNvPicPr preferRelativeResize="0"/>
          <p:nvPr/>
        </p:nvPicPr>
        <p:blipFill rotWithShape="1">
          <a:blip r:embed="rId3">
            <a:alphaModFix/>
          </a:blip>
          <a:srcRect r="16333"/>
          <a:stretch/>
        </p:blipFill>
        <p:spPr>
          <a:xfrm>
            <a:off x="5795837" y="1714668"/>
            <a:ext cx="5714003" cy="4462027"/>
          </a:xfrm>
          <a:prstGeom prst="rect">
            <a:avLst/>
          </a:prstGeom>
          <a:noFill/>
          <a:ln>
            <a:noFill/>
          </a:ln>
        </p:spPr>
      </p:pic>
      <p:sp>
        <p:nvSpPr>
          <p:cNvPr id="187" name="Google Shape;187;p8"/>
          <p:cNvSpPr txBox="1"/>
          <p:nvPr/>
        </p:nvSpPr>
        <p:spPr>
          <a:xfrm>
            <a:off x="657129" y="503894"/>
            <a:ext cx="9628203" cy="752325"/>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E40080"/>
              </a:buClr>
              <a:buSzPts val="4500"/>
              <a:buFont typeface="Arial"/>
              <a:buNone/>
            </a:pPr>
            <a:r>
              <a:rPr lang="en-US" sz="4500" b="0" i="0" u="none" strike="noStrike" cap="none">
                <a:solidFill>
                  <a:srgbClr val="E40080"/>
                </a:solidFill>
                <a:latin typeface="Arial"/>
                <a:ea typeface="Arial"/>
                <a:cs typeface="Arial"/>
                <a:sym typeface="Arial"/>
              </a:rPr>
              <a:t>EMPATHY INTERVIEWING</a:t>
            </a:r>
            <a:endParaRPr sz="4500" b="0" i="0" u="none" strike="noStrike" cap="none">
              <a:solidFill>
                <a:srgbClr val="E40080"/>
              </a:solidFill>
              <a:latin typeface="Arial"/>
              <a:ea typeface="Arial"/>
              <a:cs typeface="Arial"/>
              <a:sym typeface="Arial"/>
            </a:endParaRPr>
          </a:p>
        </p:txBody>
      </p:sp>
      <p:sp>
        <p:nvSpPr>
          <p:cNvPr id="188" name="Google Shape;188;p8"/>
          <p:cNvSpPr/>
          <p:nvPr/>
        </p:nvSpPr>
        <p:spPr>
          <a:xfrm>
            <a:off x="6244798" y="2379775"/>
            <a:ext cx="14079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EXPLICIT</a:t>
            </a:r>
            <a:endParaRPr sz="1800" b="0" i="0" u="none" strike="noStrike" cap="none">
              <a:solidFill>
                <a:schemeClr val="lt1"/>
              </a:solidFill>
              <a:latin typeface="Arial"/>
              <a:ea typeface="Arial"/>
              <a:cs typeface="Arial"/>
              <a:sym typeface="Arial"/>
            </a:endParaRPr>
          </a:p>
        </p:txBody>
      </p:sp>
      <p:sp>
        <p:nvSpPr>
          <p:cNvPr id="189" name="Google Shape;189;p8"/>
          <p:cNvSpPr/>
          <p:nvPr/>
        </p:nvSpPr>
        <p:spPr>
          <a:xfrm>
            <a:off x="6244799" y="3155300"/>
            <a:ext cx="13347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IMPLICIT</a:t>
            </a:r>
            <a:endParaRPr sz="1800" b="0" i="0" u="none" strike="noStrike" cap="none">
              <a:solidFill>
                <a:schemeClr val="lt1"/>
              </a:solidFill>
              <a:latin typeface="Arial"/>
              <a:ea typeface="Arial"/>
              <a:cs typeface="Arial"/>
              <a:sym typeface="Arial"/>
            </a:endParaRPr>
          </a:p>
        </p:txBody>
      </p:sp>
      <p:sp>
        <p:nvSpPr>
          <p:cNvPr id="190" name="Google Shape;190;p8"/>
          <p:cNvSpPr/>
          <p:nvPr/>
        </p:nvSpPr>
        <p:spPr>
          <a:xfrm>
            <a:off x="6244798" y="4760800"/>
            <a:ext cx="1481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MEANING</a:t>
            </a:r>
            <a:endParaRPr sz="1800" b="0" i="0" u="none" strike="noStrike" cap="none">
              <a:solidFill>
                <a:schemeClr val="lt1"/>
              </a:solidFill>
              <a:latin typeface="Arial"/>
              <a:ea typeface="Arial"/>
              <a:cs typeface="Arial"/>
              <a:sym typeface="Arial"/>
            </a:endParaRPr>
          </a:p>
        </p:txBody>
      </p:sp>
      <p:sp>
        <p:nvSpPr>
          <p:cNvPr id="191" name="Google Shape;191;p8"/>
          <p:cNvSpPr/>
          <p:nvPr/>
        </p:nvSpPr>
        <p:spPr>
          <a:xfrm>
            <a:off x="425732" y="1404834"/>
            <a:ext cx="5370105" cy="44781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Get the deeper story.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180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Keep the focus on the speaker.</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180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Ask broad "Why” questions.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180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Listen without judgment.</a:t>
            </a:r>
            <a:endParaRPr sz="1400" b="0" i="0" u="none" strike="noStrike" cap="none">
              <a:solidFill>
                <a:srgbClr val="000000"/>
              </a:solidFill>
              <a:latin typeface="Arial"/>
              <a:ea typeface="Arial"/>
              <a:cs typeface="Arial"/>
              <a:sym typeface="Arial"/>
            </a:endParaRPr>
          </a:p>
          <a:p>
            <a:pPr marL="0" marR="0" lvl="1" indent="0" algn="ctr" rtl="0">
              <a:lnSpc>
                <a:spcPct val="100000"/>
              </a:lnSpc>
              <a:spcBef>
                <a:spcPts val="1200"/>
              </a:spcBef>
              <a:spcAft>
                <a:spcPts val="0"/>
              </a:spcAft>
              <a:buClr>
                <a:srgbClr val="000000"/>
              </a:buClr>
              <a:buSzPts val="1800"/>
              <a:buFont typeface="Arial"/>
              <a:buNone/>
            </a:pPr>
            <a:r>
              <a:rPr lang="en-US" sz="1800" b="1" i="0" u="sng" strike="noStrike" cap="none">
                <a:solidFill>
                  <a:schemeClr val="dk1"/>
                </a:solidFill>
                <a:latin typeface="Arial"/>
                <a:ea typeface="Arial"/>
                <a:cs typeface="Arial"/>
                <a:sym typeface="Arial"/>
              </a:rPr>
              <a:t>Sample questions</a:t>
            </a:r>
            <a:r>
              <a:rPr lang="en-US" sz="1800" b="1"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285750" marR="0" lvl="1" indent="-285750" algn="l" rtl="0">
              <a:lnSpc>
                <a:spcPct val="100000"/>
              </a:lnSpc>
              <a:spcBef>
                <a:spcPts val="1200"/>
              </a:spcBef>
              <a:spcAft>
                <a:spcPts val="0"/>
              </a:spcAft>
              <a:buClr>
                <a:schemeClr val="dk1"/>
              </a:buClr>
              <a:buSzPts val="1800"/>
              <a:buFont typeface="Noto Sans Symbols"/>
              <a:buChar char="▪"/>
            </a:pPr>
            <a:r>
              <a:rPr lang="en-US" sz="1800" b="0" i="0" u="none" strike="noStrike" cap="none">
                <a:solidFill>
                  <a:schemeClr val="dk1"/>
                </a:solidFill>
                <a:latin typeface="Arial"/>
                <a:ea typeface="Arial"/>
                <a:cs typeface="Arial"/>
                <a:sym typeface="Arial"/>
              </a:rPr>
              <a:t>Tell me about a typical day for you right now. </a:t>
            </a:r>
            <a:endParaRPr sz="1400" b="0" i="0" u="none" strike="noStrike" cap="none">
              <a:solidFill>
                <a:srgbClr val="000000"/>
              </a:solidFill>
              <a:latin typeface="Arial"/>
              <a:ea typeface="Arial"/>
              <a:cs typeface="Arial"/>
              <a:sym typeface="Arial"/>
            </a:endParaRPr>
          </a:p>
          <a:p>
            <a:pPr marL="285750" marR="0" lvl="1" indent="-285750" algn="l" rtl="0">
              <a:lnSpc>
                <a:spcPct val="100000"/>
              </a:lnSpc>
              <a:spcBef>
                <a:spcPts val="1200"/>
              </a:spcBef>
              <a:spcAft>
                <a:spcPts val="0"/>
              </a:spcAft>
              <a:buClr>
                <a:schemeClr val="dk1"/>
              </a:buClr>
              <a:buSzPts val="1800"/>
              <a:buFont typeface="Noto Sans Symbols"/>
              <a:buChar char="▪"/>
            </a:pPr>
            <a:r>
              <a:rPr lang="en-US" sz="1800" b="0" i="0" u="none" strike="noStrike" cap="none">
                <a:solidFill>
                  <a:schemeClr val="dk1"/>
                </a:solidFill>
                <a:latin typeface="Arial"/>
                <a:ea typeface="Arial"/>
                <a:cs typeface="Arial"/>
                <a:sym typeface="Arial"/>
              </a:rPr>
              <a:t>What is something you are trying to achieve? </a:t>
            </a:r>
            <a:endParaRPr sz="1400" b="0" i="0" u="none" strike="noStrike" cap="none">
              <a:solidFill>
                <a:srgbClr val="000000"/>
              </a:solidFill>
              <a:latin typeface="Arial"/>
              <a:ea typeface="Arial"/>
              <a:cs typeface="Arial"/>
              <a:sym typeface="Arial"/>
            </a:endParaRPr>
          </a:p>
          <a:p>
            <a:pPr marL="285750" marR="0" lvl="1" indent="-285750" algn="l" rtl="0">
              <a:lnSpc>
                <a:spcPct val="100000"/>
              </a:lnSpc>
              <a:spcBef>
                <a:spcPts val="1200"/>
              </a:spcBef>
              <a:spcAft>
                <a:spcPts val="0"/>
              </a:spcAft>
              <a:buClr>
                <a:schemeClr val="dk1"/>
              </a:buClr>
              <a:buSzPts val="1800"/>
              <a:buFont typeface="Noto Sans Symbols"/>
              <a:buChar char="▪"/>
            </a:pPr>
            <a:r>
              <a:rPr lang="en-US" sz="1800" b="0" i="0" u="none" strike="noStrike" cap="none">
                <a:solidFill>
                  <a:schemeClr val="dk1"/>
                </a:solidFill>
                <a:latin typeface="Arial"/>
                <a:ea typeface="Arial"/>
                <a:cs typeface="Arial"/>
                <a:sym typeface="Arial"/>
              </a:rPr>
              <a:t>What is getting in your way? </a:t>
            </a:r>
            <a:endParaRPr sz="1400" b="0" i="0" u="none" strike="noStrike" cap="none">
              <a:solidFill>
                <a:srgbClr val="000000"/>
              </a:solidFill>
              <a:latin typeface="Arial"/>
              <a:ea typeface="Arial"/>
              <a:cs typeface="Arial"/>
              <a:sym typeface="Arial"/>
            </a:endParaRPr>
          </a:p>
          <a:p>
            <a:pPr marL="285750" marR="0" lvl="1" indent="-285750" algn="l" rtl="0">
              <a:lnSpc>
                <a:spcPct val="100000"/>
              </a:lnSpc>
              <a:spcBef>
                <a:spcPts val="1200"/>
              </a:spcBef>
              <a:spcAft>
                <a:spcPts val="0"/>
              </a:spcAft>
              <a:buClr>
                <a:schemeClr val="dk1"/>
              </a:buClr>
              <a:buSzPts val="1800"/>
              <a:buFont typeface="Noto Sans Symbols"/>
              <a:buChar char="▪"/>
            </a:pPr>
            <a:r>
              <a:rPr lang="en-US" sz="1800" b="0" i="0" u="none" strike="noStrike" cap="none">
                <a:solidFill>
                  <a:schemeClr val="dk1"/>
                </a:solidFill>
                <a:latin typeface="Arial"/>
                <a:ea typeface="Arial"/>
                <a:cs typeface="Arial"/>
                <a:sym typeface="Arial"/>
              </a:rPr>
              <a:t>What would help you achieve this goal? </a:t>
            </a:r>
            <a:endParaRPr sz="1400" b="0" i="0" u="none" strike="noStrike" cap="none">
              <a:solidFill>
                <a:srgbClr val="000000"/>
              </a:solidFill>
              <a:latin typeface="Arial"/>
              <a:ea typeface="Arial"/>
              <a:cs typeface="Arial"/>
              <a:sym typeface="Arial"/>
            </a:endParaRPr>
          </a:p>
          <a:p>
            <a:pPr marL="0" marR="0" lvl="1" indent="0" algn="l" rtl="0">
              <a:lnSpc>
                <a:spcPct val="100000"/>
              </a:lnSpc>
              <a:spcBef>
                <a:spcPts val="120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192" name="Google Shape;192;p8"/>
          <p:cNvPicPr preferRelativeResize="0"/>
          <p:nvPr/>
        </p:nvPicPr>
        <p:blipFill rotWithShape="1">
          <a:blip r:embed="rId4">
            <a:alphaModFix/>
          </a:blip>
          <a:srcRect/>
          <a:stretch/>
        </p:blipFill>
        <p:spPr>
          <a:xfrm>
            <a:off x="11226800" y="5892800"/>
            <a:ext cx="812800" cy="812800"/>
          </a:xfrm>
          <a:prstGeom prst="rect">
            <a:avLst/>
          </a:prstGeom>
          <a:noFill/>
          <a:ln>
            <a:noFill/>
          </a:ln>
        </p:spPr>
      </p:pic>
      <p:pic>
        <p:nvPicPr>
          <p:cNvPr id="193" name="Google Shape;193;p8"/>
          <p:cNvPicPr preferRelativeResize="0"/>
          <p:nvPr/>
        </p:nvPicPr>
        <p:blipFill>
          <a:blip r:embed="rId5">
            <a:alphaModFix/>
          </a:blip>
          <a:stretch>
            <a:fillRect/>
          </a:stretch>
        </p:blipFill>
        <p:spPr>
          <a:xfrm>
            <a:off x="9874475" y="612225"/>
            <a:ext cx="1152525" cy="5429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2"/>
                                        </p:tgtEl>
                                        <p:attrNameLst>
                                          <p:attrName>style.visibility</p:attrName>
                                        </p:attrNameLst>
                                      </p:cBhvr>
                                      <p:to>
                                        <p:strVal val="visible"/>
                                      </p:to>
                                    </p:set>
                                    <p:animEffect transition="in" filter="fade">
                                      <p:cBhvr>
                                        <p:cTn id="7" dur="1"/>
                                        <p:tgtEl>
                                          <p:spTgt spid="19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8"/>
                                        </p:tgtEl>
                                        <p:attrNameLst>
                                          <p:attrName>style.visibility</p:attrName>
                                        </p:attrNameLst>
                                      </p:cBhvr>
                                      <p:to>
                                        <p:strVal val="visible"/>
                                      </p:to>
                                    </p:set>
                                    <p:animEffect transition="in" filter="fade">
                                      <p:cBhvr>
                                        <p:cTn id="12" dur="500"/>
                                        <p:tgtEl>
                                          <p:spTgt spid="18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9"/>
                                        </p:tgtEl>
                                        <p:attrNameLst>
                                          <p:attrName>style.visibility</p:attrName>
                                        </p:attrNameLst>
                                      </p:cBhvr>
                                      <p:to>
                                        <p:strVal val="visible"/>
                                      </p:to>
                                    </p:set>
                                    <p:animEffect transition="in" filter="fade">
                                      <p:cBhvr>
                                        <p:cTn id="17" dur="500"/>
                                        <p:tgtEl>
                                          <p:spTgt spid="18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0"/>
                                        </p:tgtEl>
                                        <p:attrNameLst>
                                          <p:attrName>style.visibility</p:attrName>
                                        </p:attrNameLst>
                                      </p:cBhvr>
                                      <p:to>
                                        <p:strVal val="visible"/>
                                      </p:to>
                                    </p:set>
                                    <p:animEffect transition="in" filter="fade">
                                      <p:cBhvr>
                                        <p:cTn id="22" dur="500"/>
                                        <p:tgtEl>
                                          <p:spTgt spid="19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1"/>
                                        </p:tgtEl>
                                        <p:attrNameLst>
                                          <p:attrName>style.visibility</p:attrName>
                                        </p:attrNameLst>
                                      </p:cBhvr>
                                      <p:to>
                                        <p:strVal val="visible"/>
                                      </p:to>
                                    </p:set>
                                    <p:animEffect transition="in" filter="fade">
                                      <p:cBhvr>
                                        <p:cTn id="27"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9"/>
          <p:cNvSpPr txBox="1">
            <a:spLocks noGrp="1"/>
          </p:cNvSpPr>
          <p:nvPr>
            <p:ph type="title"/>
          </p:nvPr>
        </p:nvSpPr>
        <p:spPr>
          <a:xfrm>
            <a:off x="358140" y="365125"/>
            <a:ext cx="10515600" cy="72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400"/>
              <a:buFont typeface="Calibri"/>
              <a:buNone/>
            </a:pPr>
            <a:r>
              <a:rPr lang="en-US" b="1"/>
              <a:t>Empathy Map</a:t>
            </a:r>
            <a:endParaRPr b="1"/>
          </a:p>
        </p:txBody>
      </p:sp>
      <p:pic>
        <p:nvPicPr>
          <p:cNvPr id="199" name="Google Shape;199;p9"/>
          <p:cNvPicPr preferRelativeResize="0"/>
          <p:nvPr/>
        </p:nvPicPr>
        <p:blipFill rotWithShape="1">
          <a:blip r:embed="rId3">
            <a:alphaModFix/>
          </a:blip>
          <a:srcRect l="1187" t="206" r="29372" b="3469"/>
          <a:stretch/>
        </p:blipFill>
        <p:spPr>
          <a:xfrm>
            <a:off x="1452282" y="1089625"/>
            <a:ext cx="8552330" cy="5577840"/>
          </a:xfrm>
          <a:prstGeom prst="rect">
            <a:avLst/>
          </a:prstGeom>
          <a:noFill/>
          <a:ln>
            <a:noFill/>
          </a:ln>
        </p:spPr>
      </p:pic>
      <p:pic>
        <p:nvPicPr>
          <p:cNvPr id="200" name="Google Shape;200;p9"/>
          <p:cNvPicPr preferRelativeResize="0"/>
          <p:nvPr/>
        </p:nvPicPr>
        <p:blipFill rotWithShape="1">
          <a:blip r:embed="rId4">
            <a:alphaModFix/>
          </a:blip>
          <a:srcRect/>
          <a:stretch/>
        </p:blipFill>
        <p:spPr>
          <a:xfrm>
            <a:off x="11226800" y="5892800"/>
            <a:ext cx="812800" cy="812800"/>
          </a:xfrm>
          <a:prstGeom prst="rect">
            <a:avLst/>
          </a:prstGeom>
          <a:noFill/>
          <a:ln>
            <a:noFill/>
          </a:ln>
        </p:spPr>
      </p:pic>
      <p:pic>
        <p:nvPicPr>
          <p:cNvPr id="201" name="Google Shape;201;p9"/>
          <p:cNvPicPr preferRelativeResize="0"/>
          <p:nvPr/>
        </p:nvPicPr>
        <p:blipFill>
          <a:blip r:embed="rId5">
            <a:alphaModFix/>
          </a:blip>
          <a:stretch>
            <a:fillRect/>
          </a:stretch>
        </p:blipFill>
        <p:spPr>
          <a:xfrm>
            <a:off x="9874475" y="612225"/>
            <a:ext cx="1152525" cy="542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0"/>
                                        </p:tgtEl>
                                        <p:attrNameLst>
                                          <p:attrName>style.visibility</p:attrName>
                                        </p:attrNameLst>
                                      </p:cBhvr>
                                      <p:to>
                                        <p:strVal val="visible"/>
                                      </p:to>
                                    </p:set>
                                    <p:animEffect transition="in" filter="fade">
                                      <p:cBhvr>
                                        <p:cTn id="7" dur="1"/>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ood Type">
  <a:themeElements>
    <a:clrScheme name="Wood Type">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2102</Words>
  <Application>Microsoft Office PowerPoint</Application>
  <PresentationFormat>Widescreen</PresentationFormat>
  <Paragraphs>157</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Noto Sans Symbols</vt:lpstr>
      <vt:lpstr>Arial</vt:lpstr>
      <vt:lpstr>Proxima Nova</vt:lpstr>
      <vt:lpstr>Georgia</vt:lpstr>
      <vt:lpstr>Calibri</vt:lpstr>
      <vt:lpstr>Rockwell</vt:lpstr>
      <vt:lpstr>Trebuchet MS</vt:lpstr>
      <vt:lpstr>Times New Roman</vt:lpstr>
      <vt:lpstr>Wood Type</vt:lpstr>
      <vt:lpstr>Empathize &amp; Define</vt:lpstr>
      <vt:lpstr>PowerPoint Presentation</vt:lpstr>
      <vt:lpstr>Empathy vs. Sympathy </vt:lpstr>
      <vt:lpstr>How Do We Empathize?</vt:lpstr>
      <vt:lpstr>PowerPoint Presentation</vt:lpstr>
      <vt:lpstr>Extreme Users</vt:lpstr>
      <vt:lpstr>PowerPoint Presentation</vt:lpstr>
      <vt:lpstr>PowerPoint Presentation</vt:lpstr>
      <vt:lpstr>Empathy Map</vt:lpstr>
      <vt:lpstr>PowerPoint Presentation</vt:lpstr>
      <vt:lpstr>PowerPoint Presentation</vt:lpstr>
      <vt:lpstr>PowerPoint Presentation</vt:lpstr>
      <vt:lpstr>Write a Problem Statement</vt:lpstr>
      <vt:lpstr>Sample Problem Statement</vt:lpstr>
      <vt:lpstr>Write a Problem Statement</vt:lpstr>
      <vt:lpstr>Takeaways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Empathize &amp; Define</dc:title>
  <dc:creator>Braun,Heather L</dc:creator>
  <cp:lastModifiedBy>Sheila Cubick</cp:lastModifiedBy>
  <cp:revision>1</cp:revision>
  <dcterms:created xsi:type="dcterms:W3CDTF">2020-07-22T17:39:53Z</dcterms:created>
  <dcterms:modified xsi:type="dcterms:W3CDTF">2025-07-18T19:36:40Z</dcterms:modified>
</cp:coreProperties>
</file>