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9" roundtripDataSignature="AMtx7mjZZE4zJOhVOm6H1/MbeAeDpEfve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6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6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5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6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8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8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9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9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0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0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0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0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3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3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4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4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>
            <p:ph type="ctrTitle"/>
          </p:nvPr>
        </p:nvSpPr>
        <p:spPr>
          <a:xfrm>
            <a:off x="-7398" y="39904"/>
            <a:ext cx="12199397" cy="6120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lang="en-US" sz="2800">
                <a:latin typeface="Arial"/>
                <a:ea typeface="Arial"/>
                <a:cs typeface="Arial"/>
                <a:sym typeface="Arial"/>
              </a:rPr>
              <a:t>App or Computer Program Prototype Design</a:t>
            </a:r>
            <a:endParaRPr/>
          </a:p>
        </p:txBody>
      </p:sp>
      <p:sp>
        <p:nvSpPr>
          <p:cNvPr id="85" name="Google Shape;85;p1"/>
          <p:cNvSpPr/>
          <p:nvPr/>
        </p:nvSpPr>
        <p:spPr>
          <a:xfrm>
            <a:off x="253753" y="1518820"/>
            <a:ext cx="11711434" cy="5218097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"/>
          <p:cNvSpPr txBox="1"/>
          <p:nvPr/>
        </p:nvSpPr>
        <p:spPr>
          <a:xfrm>
            <a:off x="2233451" y="738950"/>
            <a:ext cx="96204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373737"/>
              </a:buClr>
              <a:buSzPts val="2000"/>
              <a:buFont typeface="Noto Sans Symbols"/>
              <a:buChar char="●"/>
            </a:pPr>
            <a:r>
              <a:rPr b="0" i="0" lang="en-US" sz="2000" u="none" cap="none" strike="noStrike">
                <a:solidFill>
                  <a:srgbClr val="373737"/>
                </a:solidFill>
                <a:latin typeface="Arial"/>
                <a:ea typeface="Arial"/>
                <a:cs typeface="Arial"/>
                <a:sym typeface="Arial"/>
              </a:rPr>
              <a:t>List the steps used to navigate the App or Computer Program.</a:t>
            </a:r>
            <a:endParaRPr b="0" i="0" sz="2000" u="none" cap="none" strike="noStrike">
              <a:solidFill>
                <a:srgbClr val="37373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373737"/>
              </a:buClr>
              <a:buSzPts val="2000"/>
              <a:buFont typeface="Noto Sans Symbols"/>
              <a:buChar char="●"/>
            </a:pPr>
            <a:r>
              <a:rPr b="0" i="0" lang="en-US" sz="2000" u="none" cap="none" strike="noStrike">
                <a:solidFill>
                  <a:srgbClr val="373737"/>
                </a:solidFill>
                <a:latin typeface="Arial"/>
                <a:ea typeface="Arial"/>
                <a:cs typeface="Arial"/>
                <a:sym typeface="Arial"/>
              </a:rPr>
              <a:t>Illustrate (draw) what the user will see on each page.</a:t>
            </a:r>
            <a:r>
              <a:rPr b="0" i="0" lang="en-US" sz="20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 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8293100" y="6457950"/>
            <a:ext cx="367030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 or Computer Program Prototype Graphic Organizer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8" name="Google Shape;88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597396" cy="76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"/>
          <p:cNvSpPr txBox="1"/>
          <p:nvPr>
            <p:ph type="title"/>
          </p:nvPr>
        </p:nvSpPr>
        <p:spPr>
          <a:xfrm>
            <a:off x="844550" y="900744"/>
            <a:ext cx="10528300" cy="7667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73737"/>
              </a:buClr>
              <a:buSzPts val="2400"/>
              <a:buFont typeface="Arial"/>
              <a:buNone/>
            </a:pPr>
            <a:r>
              <a:rPr lang="en-US" sz="2400">
                <a:solidFill>
                  <a:srgbClr val="373737"/>
                </a:solidFill>
                <a:latin typeface="Arial"/>
                <a:ea typeface="Arial"/>
                <a:cs typeface="Arial"/>
                <a:sym typeface="Arial"/>
              </a:rPr>
              <a:t>Explain why you chose this design.</a:t>
            </a:r>
            <a:r>
              <a:rPr lang="en-US" sz="240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 </a:t>
            </a:r>
            <a:endParaRPr sz="2400">
              <a:solidFill>
                <a:srgbClr val="37373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sp>
        <p:nvSpPr>
          <p:cNvPr id="95" name="Google Shape;95;p2"/>
          <p:cNvSpPr txBox="1"/>
          <p:nvPr/>
        </p:nvSpPr>
        <p:spPr>
          <a:xfrm>
            <a:off x="-7400" y="205000"/>
            <a:ext cx="12192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App or Computer Program Prototype Design</a:t>
            </a:r>
            <a:endParaRPr/>
          </a:p>
        </p:txBody>
      </p:sp>
      <p:sp>
        <p:nvSpPr>
          <p:cNvPr id="96" name="Google Shape;96;p2"/>
          <p:cNvSpPr txBox="1"/>
          <p:nvPr/>
        </p:nvSpPr>
        <p:spPr>
          <a:xfrm>
            <a:off x="8293100" y="6457950"/>
            <a:ext cx="367030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 or Computer Program Prototype Graphic Organizer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7" name="Google Shape;97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597396" cy="76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"/>
          <p:cNvSpPr txBox="1"/>
          <p:nvPr>
            <p:ph idx="1" type="body"/>
          </p:nvPr>
        </p:nvSpPr>
        <p:spPr>
          <a:xfrm>
            <a:off x="215900" y="1139825"/>
            <a:ext cx="11772900" cy="5494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en-US" sz="2000">
                <a:latin typeface="Arial"/>
                <a:ea typeface="Arial"/>
                <a:cs typeface="Arial"/>
                <a:sym typeface="Arial"/>
              </a:rPr>
              <a:t>**complete this section if you built a working prototype**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b="1" sz="1600">
              <a:highlight>
                <a:srgbClr val="00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Test your prototype. Record observations and modifications.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101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b="1"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b="1"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b="1"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b="1"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b="1"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b="1"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b="1"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b="1"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b="1"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b="1"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en-US" sz="1800">
                <a:latin typeface="Arial"/>
                <a:ea typeface="Arial"/>
                <a:cs typeface="Arial"/>
                <a:sym typeface="Arial"/>
              </a:rPr>
              <a:t>Continue iterations and modifications until you get your prototype to function as expected.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-101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highlight>
                <a:srgbClr val="00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sp>
        <p:nvSpPr>
          <p:cNvPr id="103" name="Google Shape;103;p3"/>
          <p:cNvSpPr txBox="1"/>
          <p:nvPr/>
        </p:nvSpPr>
        <p:spPr>
          <a:xfrm>
            <a:off x="584200" y="2235200"/>
            <a:ext cx="3352800" cy="39711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Trial 1</a:t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Observations: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Modification Suggested: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3"/>
          <p:cNvSpPr txBox="1"/>
          <p:nvPr/>
        </p:nvSpPr>
        <p:spPr>
          <a:xfrm>
            <a:off x="4419600" y="2235199"/>
            <a:ext cx="3352800" cy="39711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Trial 2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Observations: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Modification Suggested: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3"/>
          <p:cNvSpPr txBox="1"/>
          <p:nvPr/>
        </p:nvSpPr>
        <p:spPr>
          <a:xfrm>
            <a:off x="8248650" y="2235200"/>
            <a:ext cx="3352800" cy="39711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Trial 3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Observations: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Modification Suggested: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3"/>
          <p:cNvSpPr/>
          <p:nvPr/>
        </p:nvSpPr>
        <p:spPr>
          <a:xfrm>
            <a:off x="-128263" y="670719"/>
            <a:ext cx="12207165" cy="55602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Test, Iterate, Refine</a:t>
            </a:r>
            <a:endParaRPr/>
          </a:p>
        </p:txBody>
      </p:sp>
      <p:sp>
        <p:nvSpPr>
          <p:cNvPr id="107" name="Google Shape;107;p3"/>
          <p:cNvSpPr txBox="1"/>
          <p:nvPr/>
        </p:nvSpPr>
        <p:spPr>
          <a:xfrm>
            <a:off x="-11350" y="150125"/>
            <a:ext cx="122073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**If doing a Commercialization Plan Only**</a:t>
            </a:r>
            <a:endParaRPr b="1" sz="2800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3"/>
          <p:cNvSpPr txBox="1"/>
          <p:nvPr/>
        </p:nvSpPr>
        <p:spPr>
          <a:xfrm>
            <a:off x="8515350" y="6559550"/>
            <a:ext cx="367030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 or Computer Program Prototype Graphic Organizer</a:t>
            </a:r>
            <a:endParaRPr b="0" sz="12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9" name="Google Shape;109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597396" cy="76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"/>
          <p:cNvSpPr txBox="1"/>
          <p:nvPr>
            <p:ph type="title"/>
          </p:nvPr>
        </p:nvSpPr>
        <p:spPr>
          <a:xfrm>
            <a:off x="857250" y="972196"/>
            <a:ext cx="10515600" cy="85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73737"/>
              </a:buClr>
              <a:buSzPts val="2400"/>
              <a:buFont typeface="Arial"/>
              <a:buNone/>
            </a:pPr>
            <a:r>
              <a:rPr lang="en-US" sz="2400">
                <a:solidFill>
                  <a:srgbClr val="373737"/>
                </a:solidFill>
                <a:latin typeface="Arial"/>
                <a:ea typeface="Arial"/>
                <a:cs typeface="Arial"/>
                <a:sym typeface="Arial"/>
              </a:rPr>
              <a:t>Based on your feedback, what additional modifications would you make?</a:t>
            </a:r>
            <a:endParaRPr sz="2400"/>
          </a:p>
        </p:txBody>
      </p:sp>
      <p:sp>
        <p:nvSpPr>
          <p:cNvPr id="115" name="Google Shape;115;p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sp>
        <p:nvSpPr>
          <p:cNvPr id="116" name="Google Shape;116;p4"/>
          <p:cNvSpPr txBox="1"/>
          <p:nvPr/>
        </p:nvSpPr>
        <p:spPr>
          <a:xfrm>
            <a:off x="1357" y="150119"/>
            <a:ext cx="1219076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**If doing a Commercialization Plan Only**</a:t>
            </a:r>
            <a:endParaRPr b="1" sz="2800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4"/>
          <p:cNvSpPr txBox="1"/>
          <p:nvPr/>
        </p:nvSpPr>
        <p:spPr>
          <a:xfrm>
            <a:off x="8293100" y="6457950"/>
            <a:ext cx="367030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 or Computer Program Prototype Graphic Organizer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8" name="Google Shape;118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597396" cy="76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2023-08-02T13:17:32Z</dcterms:created>
</cp:coreProperties>
</file>