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1"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898">
          <p15:clr>
            <a:srgbClr val="A4A3A4"/>
          </p15:clr>
        </p15:guide>
        <p15:guide id="10" pos="288" userDrawn="1">
          <p15:clr>
            <a:srgbClr val="A4A3A4"/>
          </p15:clr>
        </p15:guide>
        <p15:guide id="11"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0" autoAdjust="0"/>
    <p:restoredTop sz="94692" autoAdjust="0"/>
  </p:normalViewPr>
  <p:slideViewPr>
    <p:cSldViewPr snapToGrid="0" snapToObjects="1" showGuides="1">
      <p:cViewPr varScale="1">
        <p:scale>
          <a:sx n="22" d="100"/>
          <a:sy n="22" d="100"/>
        </p:scale>
        <p:origin x="1404" y="78"/>
      </p:cViewPr>
      <p:guideLst>
        <p:guide orient="horz" pos="2898"/>
        <p:guide pos="288"/>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nchor="t" anchorCtr="0">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5932593" y="3073871"/>
            <a:ext cx="31998968"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5932593" y="1864506"/>
            <a:ext cx="31998968"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5932593" y="389601"/>
            <a:ext cx="31998968"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276" y="5627417"/>
            <a:ext cx="10056813"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83429" y="476405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463686" y="14458954"/>
            <a:ext cx="1005840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83427" y="13627705"/>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355721" y="4719215"/>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355721" y="5582573"/>
            <a:ext cx="10047018"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355721" y="1364308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355721" y="14381750"/>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355721" y="25040224"/>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355721" y="25807122"/>
            <a:ext cx="10052050" cy="846363"/>
          </a:xfrm>
          <a:prstGeom prst="rect">
            <a:avLst/>
          </a:prstGeom>
        </p:spPr>
        <p:txBody>
          <a:bodyPr wrap="square" lIns="228589" tIns="228589" rIns="228589" bIns="228589" anchor="t" anchorCtr="0">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10972800" y="2998183"/>
            <a:ext cx="21945602" cy="769441"/>
          </a:xfrm>
          <a:prstGeom prst="rect">
            <a:avLst/>
          </a:prstGeom>
        </p:spPr>
        <p:txBody>
          <a:bodyPr anchor="t" anchorCtr="0">
            <a:sp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10972799" y="1864506"/>
            <a:ext cx="21907501" cy="1015663"/>
          </a:xfrm>
          <a:prstGeom prst="rect">
            <a:avLst/>
          </a:prstGeom>
        </p:spPr>
        <p:txBody>
          <a:bodyPr anchor="t" anchorCtr="0">
            <a:sp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10972799" y="389601"/>
            <a:ext cx="21907501" cy="1446550"/>
          </a:xfrm>
          <a:prstGeom prst="rect">
            <a:avLst/>
          </a:prstGeom>
        </p:spPr>
        <p:txBody>
          <a:bodyPr anchor="t" anchorCtr="0">
            <a:sp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43304" y="11286"/>
            <a:ext cx="43905392" cy="4120075"/>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43304" y="11286"/>
            <a:ext cx="43905392" cy="4120075"/>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43304" y="11286"/>
            <a:ext cx="43905392" cy="4120075"/>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483426"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332026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43304" y="11286"/>
            <a:ext cx="43905392" cy="4120075"/>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6912" userDrawn="1">
          <p15:clr>
            <a:srgbClr val="F26B43"/>
          </p15:clr>
        </p15:guide>
        <p15:guide id="3" pos="207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DE4D7-E5DB-5854-2C54-58DE17CBAE7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8B703ED-7BE7-AD1D-5C76-349AC66245A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45A24BA-23D0-389B-9C96-39883BA95D24}"/>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25EA422-02CF-EC85-AE1E-9F501EE4E390}"/>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17D374F2-DF33-39C4-AE9E-EC19FF534CA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7C0D28FF-ABED-62A2-A949-58CB891D2C86}"/>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39F00D5-5C38-D6F2-6606-6A41E051B19F}"/>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527F632F-F998-135E-0524-86D375FC5D1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5BB92EB9-4C7E-3A15-04B6-67A9C82BD3DD}"/>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E623E73B-A818-ECAD-449D-B4BA29C89431}"/>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0FD3AFCE-81A9-6CA3-7186-12D9C355F94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46092EE5-A531-D9B7-8587-AC884F1CEED5}"/>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8395DBAE-1E0F-ECA9-8171-467D8728A3ED}"/>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70C907E-7905-7BDC-E66E-90047768310D}"/>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C7232E11-A480-4CE9-B9AD-96B7E3A30128}"/>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48D3574B-9CFC-4B83-1C3B-42BD2A74FB76}"/>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9D21321E-1878-CD40-4AA6-3764E797EE11}"/>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531086080"/>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1268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Classic 3 Columns</vt:lpstr>
      <vt:lpstr>Trifold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79</cp:revision>
  <cp:lastPrinted>2015-06-29T17:31:11Z</cp:lastPrinted>
  <dcterms:created xsi:type="dcterms:W3CDTF">2012-02-03T19:11:35Z</dcterms:created>
  <dcterms:modified xsi:type="dcterms:W3CDTF">2022-06-10T20:09:57Z</dcterms:modified>
</cp:coreProperties>
</file>