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5" r:id="rId2"/>
    <p:sldMasterId id="2147483657" r:id="rId3"/>
    <p:sldMasterId id="2147483659" r:id="rId4"/>
  </p:sldMasterIdLst>
  <p:notesMasterIdLst>
    <p:notesMasterId r:id="rId6"/>
  </p:notesMasterIdLst>
  <p:handoutMasterIdLst>
    <p:handoutMasterId r:id="rId7"/>
  </p:handoutMasterIdLst>
  <p:sldIdLst>
    <p:sldId id="261" r:id="rId5"/>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4912A37-A5C9-5966-99E5-D2BA201C8AFD}" name="Station 5" initials="S5" userId="9c56d5c463b22532"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000"/>
    <a:srgbClr val="CFCFCF"/>
    <a:srgbClr val="F03987"/>
    <a:srgbClr val="225EAC"/>
    <a:srgbClr val="FBF9F9"/>
    <a:srgbClr val="EF312F"/>
    <a:srgbClr val="FC6433"/>
    <a:srgbClr val="EB602E"/>
    <a:srgbClr val="EB5D38"/>
    <a:srgbClr val="ED8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266" autoAdjust="0"/>
    <p:restoredTop sz="97179" autoAdjust="0"/>
  </p:normalViewPr>
  <p:slideViewPr>
    <p:cSldViewPr snapToGrid="0" snapToObjects="1" showGuides="1">
      <p:cViewPr varScale="1">
        <p:scale>
          <a:sx n="32" d="100"/>
          <a:sy n="32" d="100"/>
        </p:scale>
        <p:origin x="1560" y="504"/>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147" d="100"/>
          <a:sy n="147" d="100"/>
        </p:scale>
        <p:origin x="6296" y="2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slideMaster" Target="slideMasters/slideMaster3.xml"/><Relationship Id="rId7" Type="http://schemas.openxmlformats.org/officeDocument/2006/relationships/handoutMaster" Target="handoutMasters/handoutMaster1.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1/28/25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1/28/25</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0" y="6380022"/>
            <a:ext cx="1026637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5518886"/>
            <a:ext cx="10262633"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4212513"/>
            <a:ext cx="10286999"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9999" y="6378481"/>
            <a:ext cx="1017269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1662" y="5524499"/>
            <a:ext cx="101726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296842" y="6322683"/>
            <a:ext cx="1019914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291810" y="5518885"/>
            <a:ext cx="10207489"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3193439" y="5524500"/>
            <a:ext cx="1025724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100" y="6340341"/>
            <a:ext cx="1026558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210121" y="19594286"/>
            <a:ext cx="10248900"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3206811" y="20423260"/>
            <a:ext cx="1024055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206811" y="27865863"/>
            <a:ext cx="10243869"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206811" y="28726590"/>
            <a:ext cx="10248901"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0" y="15000538"/>
            <a:ext cx="1029031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7" y="3407994"/>
            <a:ext cx="32526496"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7" y="2337064"/>
            <a:ext cx="32526496"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7" y="833573"/>
            <a:ext cx="32526496" cy="1010932"/>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extLst>
    <p:ext uri="{DCECCB84-F9BA-43D5-87BE-67443E8EF086}">
      <p15:sldGuideLst xmlns:p15="http://schemas.microsoft.com/office/powerpoint/2012/main">
        <p15:guide id="1" orient="horz" pos="3480" userDrawn="1">
          <p15:clr>
            <a:srgbClr val="FBAE40"/>
          </p15:clr>
        </p15:guide>
        <p15:guide id="2" pos="288" userDrawn="1">
          <p15:clr>
            <a:srgbClr val="FBAE40"/>
          </p15:clr>
        </p15:guide>
        <p15:guide id="6" pos="27360" userDrawn="1">
          <p15:clr>
            <a:srgbClr val="FBAE40"/>
          </p15:clr>
        </p15:guide>
        <p15:guide id="7" pos="20904" userDrawn="1">
          <p15:clr>
            <a:srgbClr val="FBAE40"/>
          </p15:clr>
        </p15:guide>
        <p15:guide id="8" pos="20472" userDrawn="1">
          <p15:clr>
            <a:srgbClr val="FBAE40"/>
          </p15:clr>
        </p15:guide>
        <p15:guide id="9" pos="13608" userDrawn="1">
          <p15:clr>
            <a:srgbClr val="FBAE40"/>
          </p15:clr>
        </p15:guide>
        <p15:guide id="10" pos="14040" userDrawn="1">
          <p15:clr>
            <a:srgbClr val="FBAE40"/>
          </p15:clr>
        </p15:guide>
        <p15:guide id="11" pos="6768" userDrawn="1">
          <p15:clr>
            <a:srgbClr val="FBAE40"/>
          </p15:clr>
        </p15:guide>
        <p15:guide id="12" pos="7200" userDrawn="1">
          <p15:clr>
            <a:srgbClr val="FBAE40"/>
          </p15:clr>
        </p15:guide>
        <p15:guide id="13" orient="horz" pos="197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2-1-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0" y="6380022"/>
            <a:ext cx="1026637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5518886"/>
            <a:ext cx="10262633"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4212513"/>
            <a:ext cx="10286999"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29999" y="6378481"/>
            <a:ext cx="210520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21661" y="5524499"/>
            <a:ext cx="21052083"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1435032" y="18209884"/>
            <a:ext cx="210520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1430000" y="17406086"/>
            <a:ext cx="21069300"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33193439" y="5524500"/>
            <a:ext cx="1025724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185100" y="6340341"/>
            <a:ext cx="1026558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210121" y="19497881"/>
            <a:ext cx="10248900"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33206811" y="20326855"/>
            <a:ext cx="1024055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206811" y="27803316"/>
            <a:ext cx="10243869"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206811" y="28664043"/>
            <a:ext cx="10248901"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0" y="15000538"/>
            <a:ext cx="1029031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7" y="3407994"/>
            <a:ext cx="32526496"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7" y="2337064"/>
            <a:ext cx="32526496"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7" y="833573"/>
            <a:ext cx="32526496" cy="1010932"/>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1466828841"/>
      </p:ext>
    </p:extLst>
  </p:cSld>
  <p:clrMapOvr>
    <a:masterClrMapping/>
  </p:clrMapOvr>
  <p:extLst>
    <p:ext uri="{DCECCB84-F9BA-43D5-87BE-67443E8EF086}">
      <p15:sldGuideLst xmlns:p15="http://schemas.microsoft.com/office/powerpoint/2012/main">
        <p15:guide id="1" orient="horz" pos="3480" userDrawn="1">
          <p15:clr>
            <a:srgbClr val="FBAE40"/>
          </p15:clr>
        </p15:guide>
        <p15:guide id="2" pos="288" userDrawn="1">
          <p15:clr>
            <a:srgbClr val="FBAE40"/>
          </p15:clr>
        </p15:guide>
        <p15:guide id="6" pos="27360" userDrawn="1">
          <p15:clr>
            <a:srgbClr val="FBAE40"/>
          </p15:clr>
        </p15:guide>
        <p15:guide id="7" pos="20904" userDrawn="1">
          <p15:clr>
            <a:srgbClr val="FBAE40"/>
          </p15:clr>
        </p15:guide>
        <p15:guide id="8" pos="20472" userDrawn="1">
          <p15:clr>
            <a:srgbClr val="FBAE40"/>
          </p15:clr>
        </p15:guide>
        <p15:guide id="11" pos="6768" userDrawn="1">
          <p15:clr>
            <a:srgbClr val="FBAE40"/>
          </p15:clr>
        </p15:guide>
        <p15:guide id="12" pos="7200" userDrawn="1">
          <p15:clr>
            <a:srgbClr val="FBAE40"/>
          </p15:clr>
        </p15:guide>
        <p15:guide id="13" orient="horz" pos="19776"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column layout">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0" y="6380022"/>
            <a:ext cx="1390915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5518886"/>
            <a:ext cx="1390408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4212513"/>
            <a:ext cx="139370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5125700" y="6378481"/>
            <a:ext cx="136779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17362" y="5524499"/>
            <a:ext cx="136778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5119381" y="18209884"/>
            <a:ext cx="13675056"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17362" y="17406086"/>
            <a:ext cx="1368623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9486385" y="5524500"/>
            <a:ext cx="1396429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9475031" y="6340341"/>
            <a:ext cx="1397564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503066" y="19693824"/>
            <a:ext cx="1395294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9502771" y="20522798"/>
            <a:ext cx="139415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504589" y="28063373"/>
            <a:ext cx="1394609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9502771" y="28924100"/>
            <a:ext cx="13952942"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0" y="15000538"/>
            <a:ext cx="1394158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7" y="3407994"/>
            <a:ext cx="32526496"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7" y="2337064"/>
            <a:ext cx="32526496"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7" y="833573"/>
            <a:ext cx="32526496" cy="1010932"/>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800888372"/>
      </p:ext>
    </p:extLst>
  </p:cSld>
  <p:clrMapOvr>
    <a:masterClrMapping/>
  </p:clrMapOvr>
  <p:extLst>
    <p:ext uri="{DCECCB84-F9BA-43D5-87BE-67443E8EF086}">
      <p15:sldGuideLst xmlns:p15="http://schemas.microsoft.com/office/powerpoint/2012/main">
        <p15:guide id="1" orient="horz" pos="3480" userDrawn="1">
          <p15:clr>
            <a:srgbClr val="FBAE40"/>
          </p15:clr>
        </p15:guide>
        <p15:guide id="2" pos="288" userDrawn="1">
          <p15:clr>
            <a:srgbClr val="FBAE40"/>
          </p15:clr>
        </p15:guide>
        <p15:guide id="6" pos="27360" userDrawn="1">
          <p15:clr>
            <a:srgbClr val="FBAE40"/>
          </p15:clr>
        </p15:guide>
        <p15:guide id="7" pos="18576" userDrawn="1">
          <p15:clr>
            <a:srgbClr val="FBAE40"/>
          </p15:clr>
        </p15:guide>
        <p15:guide id="8" pos="18144" userDrawn="1">
          <p15:clr>
            <a:srgbClr val="FBAE40"/>
          </p15:clr>
        </p15:guide>
        <p15:guide id="11" pos="9096" userDrawn="1">
          <p15:clr>
            <a:srgbClr val="FBAE40"/>
          </p15:clr>
        </p15:guide>
        <p15:guide id="12" pos="9528" userDrawn="1">
          <p15:clr>
            <a:srgbClr val="FBAE40"/>
          </p15:clr>
        </p15:guide>
        <p15:guide id="13" orient="horz" pos="19776"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nimal">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65470" y="6380022"/>
            <a:ext cx="1390915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69210" y="5518886"/>
            <a:ext cx="1390408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57200" y="14212513"/>
            <a:ext cx="139370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OBJECTIVES</a:t>
            </a:r>
          </a:p>
        </p:txBody>
      </p:sp>
      <p:sp>
        <p:nvSpPr>
          <p:cNvPr id="21" name="Text Placeholder 3"/>
          <p:cNvSpPr>
            <a:spLocks noGrp="1"/>
          </p:cNvSpPr>
          <p:nvPr>
            <p:ph type="body" sz="quarter" idx="21" hasCustomPrompt="1"/>
          </p:nvPr>
        </p:nvSpPr>
        <p:spPr>
          <a:xfrm>
            <a:off x="15125700" y="6378481"/>
            <a:ext cx="1367790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5117362" y="5524499"/>
            <a:ext cx="1367789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15119381" y="18209884"/>
            <a:ext cx="13675056"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15117362" y="17406086"/>
            <a:ext cx="13686238"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RESULTS</a:t>
            </a:r>
          </a:p>
        </p:txBody>
      </p:sp>
      <p:sp>
        <p:nvSpPr>
          <p:cNvPr id="25" name="Text Placeholder 5"/>
          <p:cNvSpPr>
            <a:spLocks noGrp="1"/>
          </p:cNvSpPr>
          <p:nvPr>
            <p:ph type="body" sz="quarter" idx="25" hasCustomPrompt="1"/>
          </p:nvPr>
        </p:nvSpPr>
        <p:spPr>
          <a:xfrm>
            <a:off x="29486385" y="5524500"/>
            <a:ext cx="13964296"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CONCLUSIONS</a:t>
            </a:r>
          </a:p>
        </p:txBody>
      </p:sp>
      <p:sp>
        <p:nvSpPr>
          <p:cNvPr id="26" name="Text Placeholder 3"/>
          <p:cNvSpPr>
            <a:spLocks noGrp="1"/>
          </p:cNvSpPr>
          <p:nvPr>
            <p:ph type="body" sz="quarter" idx="26" hasCustomPrompt="1"/>
          </p:nvPr>
        </p:nvSpPr>
        <p:spPr>
          <a:xfrm>
            <a:off x="29475031" y="6340341"/>
            <a:ext cx="13975649"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29503066" y="19693824"/>
            <a:ext cx="1395294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REFERENCES</a:t>
            </a:r>
          </a:p>
        </p:txBody>
      </p:sp>
      <p:sp>
        <p:nvSpPr>
          <p:cNvPr id="28" name="Text Placeholder 3"/>
          <p:cNvSpPr>
            <a:spLocks noGrp="1"/>
          </p:cNvSpPr>
          <p:nvPr>
            <p:ph type="body" sz="quarter" idx="28" hasCustomPrompt="1"/>
          </p:nvPr>
        </p:nvSpPr>
        <p:spPr>
          <a:xfrm>
            <a:off x="29502771" y="20522798"/>
            <a:ext cx="13941585"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29504589" y="28063373"/>
            <a:ext cx="13946091" cy="677100"/>
          </a:xfrm>
          <a:prstGeom prst="rect">
            <a:avLst/>
          </a:prstGeom>
          <a:noFill/>
        </p:spPr>
        <p:txBody>
          <a:bodyPr wrap="square" lIns="91436" tIns="91436" rIns="91436" bIns="91436" anchor="t" anchorCtr="0">
            <a:spAutoFit/>
          </a:bodyPr>
          <a:lstStyle>
            <a:lvl1pPr marL="0" indent="0" algn="l">
              <a:buNone/>
              <a:defRPr sz="3200" b="1" u="sng" baseline="0">
                <a:solidFill>
                  <a:srgbClr val="225EAC"/>
                </a:solidFill>
                <a:latin typeface="Century Gothic" panose="020B0502020202020204" pitchFamily="34" charset="0"/>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29502771" y="28924100"/>
            <a:ext cx="13952942"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3890" y="15000538"/>
            <a:ext cx="1394158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Century Gothic" panose="020B0502020202020204" pitchFamily="34"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747667" y="3407994"/>
            <a:ext cx="32526496" cy="584775"/>
          </a:xfrm>
          <a:prstGeom prst="rect">
            <a:avLst/>
          </a:prstGeom>
        </p:spPr>
        <p:txBody>
          <a:bodyPr wrap="square">
            <a:spAutoFit/>
          </a:bodyPr>
          <a:lstStyle>
            <a:lvl1pPr marL="0" indent="0" algn="ctr">
              <a:buFontTx/>
              <a:buNone/>
              <a:defRPr sz="32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747667" y="2337064"/>
            <a:ext cx="32526496" cy="769441"/>
          </a:xfrm>
          <a:prstGeom prst="rect">
            <a:avLst/>
          </a:prstGeom>
        </p:spPr>
        <p:txBody>
          <a:bodyPr wrap="square" anchor="t" anchorCtr="0">
            <a:spAutoFit/>
          </a:bodyPr>
          <a:lstStyle>
            <a:lvl1pPr marL="0" indent="0" algn="ctr">
              <a:buFontTx/>
              <a:buNone/>
              <a:defRPr sz="4400">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747667" y="833573"/>
            <a:ext cx="32526496" cy="1010932"/>
          </a:xfrm>
          <a:prstGeom prst="rect">
            <a:avLst/>
          </a:prstGeom>
        </p:spPr>
        <p:txBody>
          <a:bodyPr wrap="square" anchor="t" anchorCtr="0">
            <a:spAutoFit/>
          </a:bodyPr>
          <a:lstStyle>
            <a:lvl1pPr marL="0" indent="0" algn="ctr">
              <a:buFontTx/>
              <a:buNone/>
              <a:defRPr sz="6000" b="1">
                <a:solidFill>
                  <a:schemeClr val="bg1"/>
                </a:solidFill>
                <a:latin typeface="Century Gothic" panose="020B0502020202020204" pitchFamily="34" charset="0"/>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2628330585"/>
      </p:ext>
    </p:extLst>
  </p:cSld>
  <p:clrMapOvr>
    <a:masterClrMapping/>
  </p:clrMapOvr>
  <p:extLst>
    <p:ext uri="{DCECCB84-F9BA-43D5-87BE-67443E8EF086}">
      <p15:sldGuideLst xmlns:p15="http://schemas.microsoft.com/office/powerpoint/2012/main">
        <p15:guide id="1" orient="horz" pos="3480" userDrawn="1">
          <p15:clr>
            <a:srgbClr val="FBAE40"/>
          </p15:clr>
        </p15:guide>
        <p15:guide id="2" pos="288" userDrawn="1">
          <p15:clr>
            <a:srgbClr val="FBAE40"/>
          </p15:clr>
        </p15:guide>
        <p15:guide id="6" pos="27360" userDrawn="1">
          <p15:clr>
            <a:srgbClr val="FBAE40"/>
          </p15:clr>
        </p15:guide>
        <p15:guide id="13" orient="horz" pos="19776"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3.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theme" Target="../theme/theme4.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30222" y="32101970"/>
            <a:ext cx="43921422" cy="888350"/>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953711949"/>
              </p:ext>
            </p:extLst>
          </p:nvPr>
        </p:nvGraphicFramePr>
        <p:xfrm>
          <a:off x="-10858499" y="50891"/>
          <a:ext cx="9776869" cy="3293943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065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35330">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94923">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16007">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37160">
                    <a:solidFill>
                      <a:srgbClr val="010101"/>
                    </a:solidFill>
                  </a:tcPr>
                </a:tc>
                <a:extLst>
                  <a:ext uri="{0D108BD9-81ED-4DB2-BD59-A6C34878D82A}">
                    <a16:rowId xmlns:a16="http://schemas.microsoft.com/office/drawing/2014/main" val="10001"/>
                  </a:ext>
                </a:extLst>
              </a:tr>
              <a:tr h="17700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759524">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3"/>
                  </a:ext>
                </a:extLst>
              </a:tr>
              <a:tr h="3459492">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37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5430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3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332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pSp>
        <p:nvGrpSpPr>
          <p:cNvPr id="12" name="Group 11">
            <a:extLst>
              <a:ext uri="{FF2B5EF4-FFF2-40B4-BE49-F238E27FC236}">
                <a16:creationId xmlns:a16="http://schemas.microsoft.com/office/drawing/2014/main" id="{AA12B8E5-DFF3-999D-35C5-692FC0217535}"/>
              </a:ext>
            </a:extLst>
          </p:cNvPr>
          <p:cNvGrpSpPr/>
          <p:nvPr userDrawn="1"/>
        </p:nvGrpSpPr>
        <p:grpSpPr>
          <a:xfrm>
            <a:off x="0" y="14098"/>
            <a:ext cx="43891200" cy="4917131"/>
            <a:chOff x="0" y="14098"/>
            <a:chExt cx="43891200" cy="4917131"/>
          </a:xfrm>
        </p:grpSpPr>
        <p:sp>
          <p:nvSpPr>
            <p:cNvPr id="2" name="Rectangle 1">
              <a:extLst>
                <a:ext uri="{FF2B5EF4-FFF2-40B4-BE49-F238E27FC236}">
                  <a16:creationId xmlns:a16="http://schemas.microsoft.com/office/drawing/2014/main" id="{B95ADCDC-56BB-267A-F385-295ACAB6EA06}"/>
                </a:ext>
              </a:extLst>
            </p:cNvPr>
            <p:cNvSpPr/>
            <p:nvPr userDrawn="1"/>
          </p:nvSpPr>
          <p:spPr>
            <a:xfrm>
              <a:off x="0" y="14098"/>
              <a:ext cx="438912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22857" y="14098"/>
              <a:ext cx="7968343"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2543" y="1385698"/>
              <a:ext cx="2318657"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1087100" y="5548749"/>
            <a:ext cx="0" cy="25871927"/>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43F48450-3BB6-646A-FB7D-7F7FD63C1208}"/>
              </a:ext>
            </a:extLst>
          </p:cNvPr>
          <p:cNvCxnSpPr>
            <a:cxnSpLocks/>
          </p:cNvCxnSpPr>
          <p:nvPr userDrawn="1"/>
        </p:nvCxnSpPr>
        <p:spPr>
          <a:xfrm flipV="1">
            <a:off x="21945600" y="5524499"/>
            <a:ext cx="0" cy="25871927"/>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32842200" y="5524500"/>
            <a:ext cx="0" cy="25871927"/>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CCC78938-61E5-F455-37DE-AD5F341AD12E}"/>
              </a:ext>
            </a:extLst>
          </p:cNvPr>
          <p:cNvGraphicFramePr>
            <a:graphicFrameLocks noGrp="1"/>
          </p:cNvGraphicFramePr>
          <p:nvPr userDrawn="1">
            <p:extLst>
              <p:ext uri="{D42A27DB-BD31-4B8C-83A1-F6EECF244321}">
                <p14:modId xmlns:p14="http://schemas.microsoft.com/office/powerpoint/2010/main" val="4253108929"/>
              </p:ext>
            </p:extLst>
          </p:nvPr>
        </p:nvGraphicFramePr>
        <p:xfrm>
          <a:off x="44945300" y="-1"/>
          <a:ext cx="9711562" cy="329755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663367">
                  <a:extLst>
                    <a:ext uri="{9D8B030D-6E8A-4147-A177-3AD203B41FA5}">
                      <a16:colId xmlns:a16="http://schemas.microsoft.com/office/drawing/2014/main" val="3519466302"/>
                    </a:ext>
                  </a:extLst>
                </a:gridCol>
                <a:gridCol w="4704795">
                  <a:extLst>
                    <a:ext uri="{9D8B030D-6E8A-4147-A177-3AD203B41FA5}">
                      <a16:colId xmlns:a16="http://schemas.microsoft.com/office/drawing/2014/main" val="4164475170"/>
                    </a:ext>
                  </a:extLst>
                </a:gridCol>
              </a:tblGrid>
              <a:tr h="13918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11041">
                <a:tc>
                  <a:txBody>
                    <a:bodyPr/>
                    <a:lstStyle/>
                    <a:p>
                      <a:endParaRPr lang="en-US" sz="2000" u="none" dirty="0">
                        <a:solidFill>
                          <a:srgbClr val="FFC000"/>
                        </a:solidFill>
                      </a:endParaRPr>
                    </a:p>
                  </a:txBody>
                  <a:tcPr marL="1828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1828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5954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403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979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70981">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1828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9295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63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30178">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5390">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27648" userDrawn="1">
          <p15:clr>
            <a:srgbClr val="F26B43"/>
          </p15:clr>
        </p15:guide>
        <p15:guide id="4" orient="horz" pos="2020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30222" y="32101970"/>
            <a:ext cx="43921422" cy="888350"/>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14098"/>
            <a:ext cx="438912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22857" y="14098"/>
            <a:ext cx="7968343"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2543" y="1385698"/>
            <a:ext cx="2318657"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1087100" y="5548749"/>
            <a:ext cx="0" cy="25871927"/>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32842200" y="5524500"/>
            <a:ext cx="0" cy="25871927"/>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2" name="Table 11">
            <a:extLst>
              <a:ext uri="{FF2B5EF4-FFF2-40B4-BE49-F238E27FC236}">
                <a16:creationId xmlns:a16="http://schemas.microsoft.com/office/drawing/2014/main" id="{8CD6F289-E503-D4E2-DD88-DEDEFB8D8349}"/>
              </a:ext>
            </a:extLst>
          </p:cNvPr>
          <p:cNvGraphicFramePr>
            <a:graphicFrameLocks noGrp="1"/>
          </p:cNvGraphicFramePr>
          <p:nvPr userDrawn="1">
            <p:extLst>
              <p:ext uri="{D42A27DB-BD31-4B8C-83A1-F6EECF244321}">
                <p14:modId xmlns:p14="http://schemas.microsoft.com/office/powerpoint/2010/main" val="1593607140"/>
              </p:ext>
            </p:extLst>
          </p:nvPr>
        </p:nvGraphicFramePr>
        <p:xfrm>
          <a:off x="-10858499" y="50891"/>
          <a:ext cx="9776869" cy="3293943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065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35330">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94923">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16007">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37160">
                    <a:solidFill>
                      <a:srgbClr val="010101"/>
                    </a:solidFill>
                  </a:tcPr>
                </a:tc>
                <a:extLst>
                  <a:ext uri="{0D108BD9-81ED-4DB2-BD59-A6C34878D82A}">
                    <a16:rowId xmlns:a16="http://schemas.microsoft.com/office/drawing/2014/main" val="10001"/>
                  </a:ext>
                </a:extLst>
              </a:tr>
              <a:tr h="17700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759524">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3"/>
                  </a:ext>
                </a:extLst>
              </a:tr>
              <a:tr h="3459492">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37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5430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3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332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26AE2905-BC8D-E8B7-9047-99905DA339AB}"/>
              </a:ext>
            </a:extLst>
          </p:cNvPr>
          <p:cNvGraphicFramePr>
            <a:graphicFrameLocks noGrp="1"/>
          </p:cNvGraphicFramePr>
          <p:nvPr userDrawn="1">
            <p:extLst>
              <p:ext uri="{D42A27DB-BD31-4B8C-83A1-F6EECF244321}">
                <p14:modId xmlns:p14="http://schemas.microsoft.com/office/powerpoint/2010/main" val="3230447317"/>
              </p:ext>
            </p:extLst>
          </p:nvPr>
        </p:nvGraphicFramePr>
        <p:xfrm>
          <a:off x="44945300" y="-1"/>
          <a:ext cx="9711562" cy="329755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663367">
                  <a:extLst>
                    <a:ext uri="{9D8B030D-6E8A-4147-A177-3AD203B41FA5}">
                      <a16:colId xmlns:a16="http://schemas.microsoft.com/office/drawing/2014/main" val="3519466302"/>
                    </a:ext>
                  </a:extLst>
                </a:gridCol>
                <a:gridCol w="4704795">
                  <a:extLst>
                    <a:ext uri="{9D8B030D-6E8A-4147-A177-3AD203B41FA5}">
                      <a16:colId xmlns:a16="http://schemas.microsoft.com/office/drawing/2014/main" val="4164475170"/>
                    </a:ext>
                  </a:extLst>
                </a:gridCol>
              </a:tblGrid>
              <a:tr h="13918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11041">
                <a:tc>
                  <a:txBody>
                    <a:bodyPr/>
                    <a:lstStyle/>
                    <a:p>
                      <a:endParaRPr lang="en-US" sz="2000" u="none" dirty="0">
                        <a:solidFill>
                          <a:srgbClr val="FFC000"/>
                        </a:solidFill>
                      </a:endParaRPr>
                    </a:p>
                  </a:txBody>
                  <a:tcPr marL="1828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1828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5954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403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979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70981">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1828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9295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63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30178">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5390">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63100274"/>
      </p:ext>
    </p:extLst>
  </p:cSld>
  <p:clrMap bg1="lt1" tx1="dk1" bg2="lt2" tx2="dk2" accent1="accent1" accent2="accent2" accent3="accent3" accent4="accent4" accent5="accent5" accent6="accent6" hlink="hlink" folHlink="folHlink"/>
  <p:sldLayoutIdLst>
    <p:sldLayoutId id="2147483656"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27648" userDrawn="1">
          <p15:clr>
            <a:srgbClr val="F26B43"/>
          </p15:clr>
        </p15:guide>
        <p15:guide id="4" orient="horz" pos="20208"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30222" y="32101970"/>
            <a:ext cx="43921422" cy="888350"/>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14098"/>
            <a:ext cx="438912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22857" y="14098"/>
            <a:ext cx="7968343"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2543" y="1385698"/>
            <a:ext cx="2318657"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cxnSp>
        <p:nvCxnSpPr>
          <p:cNvPr id="7" name="Straight Connector 6">
            <a:extLst>
              <a:ext uri="{FF2B5EF4-FFF2-40B4-BE49-F238E27FC236}">
                <a16:creationId xmlns:a16="http://schemas.microsoft.com/office/drawing/2014/main" id="{D5547EFD-AF3C-5C77-4F75-BF235114F8F1}"/>
              </a:ext>
            </a:extLst>
          </p:cNvPr>
          <p:cNvCxnSpPr>
            <a:cxnSpLocks/>
          </p:cNvCxnSpPr>
          <p:nvPr userDrawn="1"/>
        </p:nvCxnSpPr>
        <p:spPr>
          <a:xfrm flipV="1">
            <a:off x="14777354" y="5548749"/>
            <a:ext cx="0" cy="25871927"/>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4EC6B0C-7925-8926-B0A8-B3C13B336B7B}"/>
              </a:ext>
            </a:extLst>
          </p:cNvPr>
          <p:cNvCxnSpPr>
            <a:cxnSpLocks/>
          </p:cNvCxnSpPr>
          <p:nvPr userDrawn="1"/>
        </p:nvCxnSpPr>
        <p:spPr>
          <a:xfrm flipV="1">
            <a:off x="29151946" y="5524500"/>
            <a:ext cx="0" cy="25871927"/>
          </a:xfrm>
          <a:prstGeom prst="line">
            <a:avLst/>
          </a:prstGeom>
          <a:ln w="76200">
            <a:solidFill>
              <a:srgbClr val="F03987"/>
            </a:solidFill>
            <a:prstDash val="sysDot"/>
          </a:ln>
        </p:spPr>
        <p:style>
          <a:lnRef idx="1">
            <a:schemeClr val="accent1"/>
          </a:lnRef>
          <a:fillRef idx="0">
            <a:schemeClr val="accent1"/>
          </a:fillRef>
          <a:effectRef idx="0">
            <a:schemeClr val="accent1"/>
          </a:effectRef>
          <a:fontRef idx="minor">
            <a:schemeClr val="tx1"/>
          </a:fontRef>
        </p:style>
      </p:cxnSp>
      <p:graphicFrame>
        <p:nvGraphicFramePr>
          <p:cNvPr id="12" name="Table 11">
            <a:extLst>
              <a:ext uri="{FF2B5EF4-FFF2-40B4-BE49-F238E27FC236}">
                <a16:creationId xmlns:a16="http://schemas.microsoft.com/office/drawing/2014/main" id="{4B3577D3-37D3-5A44-F434-529E93F9D6BB}"/>
              </a:ext>
            </a:extLst>
          </p:cNvPr>
          <p:cNvGraphicFramePr>
            <a:graphicFrameLocks noGrp="1"/>
          </p:cNvGraphicFramePr>
          <p:nvPr userDrawn="1">
            <p:extLst>
              <p:ext uri="{D42A27DB-BD31-4B8C-83A1-F6EECF244321}">
                <p14:modId xmlns:p14="http://schemas.microsoft.com/office/powerpoint/2010/main" val="1593607140"/>
              </p:ext>
            </p:extLst>
          </p:nvPr>
        </p:nvGraphicFramePr>
        <p:xfrm>
          <a:off x="-10858499" y="50891"/>
          <a:ext cx="9776869" cy="3293943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065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35330">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94923">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16007">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37160">
                    <a:solidFill>
                      <a:srgbClr val="010101"/>
                    </a:solidFill>
                  </a:tcPr>
                </a:tc>
                <a:extLst>
                  <a:ext uri="{0D108BD9-81ED-4DB2-BD59-A6C34878D82A}">
                    <a16:rowId xmlns:a16="http://schemas.microsoft.com/office/drawing/2014/main" val="10001"/>
                  </a:ext>
                </a:extLst>
              </a:tr>
              <a:tr h="17700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759524">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3"/>
                  </a:ext>
                </a:extLst>
              </a:tr>
              <a:tr h="3459492">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37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5430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3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332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3" name="Table 12">
            <a:extLst>
              <a:ext uri="{FF2B5EF4-FFF2-40B4-BE49-F238E27FC236}">
                <a16:creationId xmlns:a16="http://schemas.microsoft.com/office/drawing/2014/main" id="{5CF5584F-2687-E0E1-63FF-F4CECB7AD72B}"/>
              </a:ext>
            </a:extLst>
          </p:cNvPr>
          <p:cNvGraphicFramePr>
            <a:graphicFrameLocks noGrp="1"/>
          </p:cNvGraphicFramePr>
          <p:nvPr userDrawn="1">
            <p:extLst>
              <p:ext uri="{D42A27DB-BD31-4B8C-83A1-F6EECF244321}">
                <p14:modId xmlns:p14="http://schemas.microsoft.com/office/powerpoint/2010/main" val="3230447317"/>
              </p:ext>
            </p:extLst>
          </p:nvPr>
        </p:nvGraphicFramePr>
        <p:xfrm>
          <a:off x="44945300" y="-1"/>
          <a:ext cx="9711562" cy="329755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663367">
                  <a:extLst>
                    <a:ext uri="{9D8B030D-6E8A-4147-A177-3AD203B41FA5}">
                      <a16:colId xmlns:a16="http://schemas.microsoft.com/office/drawing/2014/main" val="3519466302"/>
                    </a:ext>
                  </a:extLst>
                </a:gridCol>
                <a:gridCol w="4704795">
                  <a:extLst>
                    <a:ext uri="{9D8B030D-6E8A-4147-A177-3AD203B41FA5}">
                      <a16:colId xmlns:a16="http://schemas.microsoft.com/office/drawing/2014/main" val="4164475170"/>
                    </a:ext>
                  </a:extLst>
                </a:gridCol>
              </a:tblGrid>
              <a:tr h="13918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11041">
                <a:tc>
                  <a:txBody>
                    <a:bodyPr/>
                    <a:lstStyle/>
                    <a:p>
                      <a:endParaRPr lang="en-US" sz="2000" u="none" dirty="0">
                        <a:solidFill>
                          <a:srgbClr val="FFC000"/>
                        </a:solidFill>
                      </a:endParaRPr>
                    </a:p>
                  </a:txBody>
                  <a:tcPr marL="1828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1828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5954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403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979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70981">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1828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9295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63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30178">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5390">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812762203"/>
      </p:ext>
    </p:extLst>
  </p:cSld>
  <p:clrMap bg1="lt1" tx1="dk1" bg2="lt2" tx2="dk2" accent1="accent1" accent2="accent2" accent3="accent3" accent4="accent4" accent5="accent5" accent6="accent6" hlink="hlink" folHlink="folHlink"/>
  <p:sldLayoutIdLst>
    <p:sldLayoutId id="2147483658"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27648" userDrawn="1">
          <p15:clr>
            <a:srgbClr val="F26B43"/>
          </p15:clr>
        </p15:guide>
        <p15:guide id="4" orient="horz" pos="2020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BF9F9"/>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D48EB6F-BBB5-57EC-F651-041E1003E918}"/>
              </a:ext>
            </a:extLst>
          </p:cNvPr>
          <p:cNvSpPr/>
          <p:nvPr userDrawn="1"/>
        </p:nvSpPr>
        <p:spPr>
          <a:xfrm rot="10800000">
            <a:off x="-30222" y="32101970"/>
            <a:ext cx="43921422" cy="888350"/>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2025</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
        <p:nvSpPr>
          <p:cNvPr id="2" name="Rectangle 1">
            <a:extLst>
              <a:ext uri="{FF2B5EF4-FFF2-40B4-BE49-F238E27FC236}">
                <a16:creationId xmlns:a16="http://schemas.microsoft.com/office/drawing/2014/main" id="{B95ADCDC-56BB-267A-F385-295ACAB6EA06}"/>
              </a:ext>
            </a:extLst>
          </p:cNvPr>
          <p:cNvSpPr/>
          <p:nvPr userDrawn="1"/>
        </p:nvSpPr>
        <p:spPr>
          <a:xfrm>
            <a:off x="0" y="14098"/>
            <a:ext cx="43891200" cy="4917131"/>
          </a:xfrm>
          <a:prstGeom prst="rect">
            <a:avLst/>
          </a:prstGeom>
          <a:gradFill>
            <a:gsLst>
              <a:gs pos="0">
                <a:srgbClr val="EC018C"/>
              </a:gs>
              <a:gs pos="100000">
                <a:srgbClr val="F8973A"/>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E7A87B8-B8C5-D3A0-72FE-28C783F3B7A8}"/>
              </a:ext>
            </a:extLst>
          </p:cNvPr>
          <p:cNvSpPr/>
          <p:nvPr userDrawn="1"/>
        </p:nvSpPr>
        <p:spPr>
          <a:xfrm>
            <a:off x="35922857" y="14098"/>
            <a:ext cx="7968343" cy="49171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68343" h="4917131">
                <a:moveTo>
                  <a:pt x="5943600" y="0"/>
                </a:moveTo>
                <a:lnTo>
                  <a:pt x="7968343" y="0"/>
                </a:lnTo>
                <a:lnTo>
                  <a:pt x="7968343" y="4917131"/>
                </a:lnTo>
                <a:lnTo>
                  <a:pt x="0" y="4917131"/>
                </a:lnTo>
                <a:lnTo>
                  <a:pt x="5943600" y="0"/>
                </a:lnTo>
                <a:close/>
              </a:path>
            </a:pathLst>
          </a:custGeom>
          <a:gradFill>
            <a:gsLst>
              <a:gs pos="2000">
                <a:srgbClr val="EB5D38"/>
              </a:gs>
              <a:gs pos="99000">
                <a:srgbClr val="FC6433"/>
              </a:gs>
            </a:gsLst>
            <a:lin ang="2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sp>
        <p:nvSpPr>
          <p:cNvPr id="8" name="Rectangle 5">
            <a:extLst>
              <a:ext uri="{FF2B5EF4-FFF2-40B4-BE49-F238E27FC236}">
                <a16:creationId xmlns:a16="http://schemas.microsoft.com/office/drawing/2014/main" id="{F3F024EB-F7FE-309C-930F-42451D29C2E6}"/>
              </a:ext>
            </a:extLst>
          </p:cNvPr>
          <p:cNvSpPr/>
          <p:nvPr userDrawn="1"/>
        </p:nvSpPr>
        <p:spPr>
          <a:xfrm>
            <a:off x="41572543" y="1385698"/>
            <a:ext cx="2318657" cy="3545531"/>
          </a:xfrm>
          <a:custGeom>
            <a:avLst/>
            <a:gdLst>
              <a:gd name="connsiteX0" fmla="*/ 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0 w 7968343"/>
              <a:gd name="connsiteY4" fmla="*/ 0 h 4917131"/>
              <a:gd name="connsiteX0" fmla="*/ 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0 w 7968343"/>
              <a:gd name="connsiteY4" fmla="*/ 0 h 4917131"/>
              <a:gd name="connsiteX0" fmla="*/ 5943600 w 7968343"/>
              <a:gd name="connsiteY0" fmla="*/ 0 h 4917131"/>
              <a:gd name="connsiteX1" fmla="*/ 7968343 w 7968343"/>
              <a:gd name="connsiteY1" fmla="*/ 0 h 4917131"/>
              <a:gd name="connsiteX2" fmla="*/ 4931229 w 7968343"/>
              <a:gd name="connsiteY2" fmla="*/ 4917131 h 4917131"/>
              <a:gd name="connsiteX3" fmla="*/ 0 w 7968343"/>
              <a:gd name="connsiteY3" fmla="*/ 4917131 h 4917131"/>
              <a:gd name="connsiteX4" fmla="*/ 5943600 w 7968343"/>
              <a:gd name="connsiteY4" fmla="*/ 0 h 4917131"/>
              <a:gd name="connsiteX0" fmla="*/ 5943600 w 7968343"/>
              <a:gd name="connsiteY0" fmla="*/ 0 h 4917131"/>
              <a:gd name="connsiteX1" fmla="*/ 7968343 w 7968343"/>
              <a:gd name="connsiteY1" fmla="*/ 0 h 4917131"/>
              <a:gd name="connsiteX2" fmla="*/ 7968343 w 7968343"/>
              <a:gd name="connsiteY2" fmla="*/ 4917131 h 4917131"/>
              <a:gd name="connsiteX3" fmla="*/ 0 w 7968343"/>
              <a:gd name="connsiteY3" fmla="*/ 4917131 h 4917131"/>
              <a:gd name="connsiteX4" fmla="*/ 5943600 w 7968343"/>
              <a:gd name="connsiteY4" fmla="*/ 0 h 4917131"/>
              <a:gd name="connsiteX0" fmla="*/ 0 w 7968343"/>
              <a:gd name="connsiteY0" fmla="*/ 4917131 h 4917131"/>
              <a:gd name="connsiteX1" fmla="*/ 7968343 w 7968343"/>
              <a:gd name="connsiteY1" fmla="*/ 0 h 4917131"/>
              <a:gd name="connsiteX2" fmla="*/ 7968343 w 7968343"/>
              <a:gd name="connsiteY2" fmla="*/ 4917131 h 4917131"/>
              <a:gd name="connsiteX3" fmla="*/ 0 w 7968343"/>
              <a:gd name="connsiteY3" fmla="*/ 4917131 h 4917131"/>
              <a:gd name="connsiteX0" fmla="*/ 0 w 7968343"/>
              <a:gd name="connsiteY0" fmla="*/ 3512874 h 3512874"/>
              <a:gd name="connsiteX1" fmla="*/ 7968343 w 7968343"/>
              <a:gd name="connsiteY1" fmla="*/ 0 h 3512874"/>
              <a:gd name="connsiteX2" fmla="*/ 7968343 w 7968343"/>
              <a:gd name="connsiteY2" fmla="*/ 3512874 h 3512874"/>
              <a:gd name="connsiteX3" fmla="*/ 0 w 7968343"/>
              <a:gd name="connsiteY3" fmla="*/ 3512874 h 3512874"/>
              <a:gd name="connsiteX0" fmla="*/ 0 w 2253343"/>
              <a:gd name="connsiteY0" fmla="*/ 3545531 h 3545531"/>
              <a:gd name="connsiteX1" fmla="*/ 2253343 w 2253343"/>
              <a:gd name="connsiteY1" fmla="*/ 0 h 3545531"/>
              <a:gd name="connsiteX2" fmla="*/ 2253343 w 2253343"/>
              <a:gd name="connsiteY2" fmla="*/ 3512874 h 3545531"/>
              <a:gd name="connsiteX3" fmla="*/ 0 w 2253343"/>
              <a:gd name="connsiteY3" fmla="*/ 3545531 h 3545531"/>
              <a:gd name="connsiteX0" fmla="*/ 0 w 3135086"/>
              <a:gd name="connsiteY0" fmla="*/ 3545531 h 3545531"/>
              <a:gd name="connsiteX1" fmla="*/ 3135086 w 3135086"/>
              <a:gd name="connsiteY1" fmla="*/ 0 h 3545531"/>
              <a:gd name="connsiteX2" fmla="*/ 3135086 w 3135086"/>
              <a:gd name="connsiteY2" fmla="*/ 3512874 h 3545531"/>
              <a:gd name="connsiteX3" fmla="*/ 0 w 3135086"/>
              <a:gd name="connsiteY3" fmla="*/ 3545531 h 3545531"/>
              <a:gd name="connsiteX0" fmla="*/ 0 w 2318657"/>
              <a:gd name="connsiteY0" fmla="*/ 3545531 h 3545531"/>
              <a:gd name="connsiteX1" fmla="*/ 2318657 w 2318657"/>
              <a:gd name="connsiteY1" fmla="*/ 0 h 3545531"/>
              <a:gd name="connsiteX2" fmla="*/ 2318657 w 2318657"/>
              <a:gd name="connsiteY2" fmla="*/ 3512874 h 3545531"/>
              <a:gd name="connsiteX3" fmla="*/ 0 w 2318657"/>
              <a:gd name="connsiteY3" fmla="*/ 3545531 h 3545531"/>
            </a:gdLst>
            <a:ahLst/>
            <a:cxnLst>
              <a:cxn ang="0">
                <a:pos x="connsiteX0" y="connsiteY0"/>
              </a:cxn>
              <a:cxn ang="0">
                <a:pos x="connsiteX1" y="connsiteY1"/>
              </a:cxn>
              <a:cxn ang="0">
                <a:pos x="connsiteX2" y="connsiteY2"/>
              </a:cxn>
              <a:cxn ang="0">
                <a:pos x="connsiteX3" y="connsiteY3"/>
              </a:cxn>
            </a:cxnLst>
            <a:rect l="l" t="t" r="r" b="b"/>
            <a:pathLst>
              <a:path w="2318657" h="3545531">
                <a:moveTo>
                  <a:pt x="0" y="3545531"/>
                </a:moveTo>
                <a:lnTo>
                  <a:pt x="2318657" y="0"/>
                </a:lnTo>
                <a:lnTo>
                  <a:pt x="2318657" y="3512874"/>
                </a:lnTo>
                <a:lnTo>
                  <a:pt x="0" y="3545531"/>
                </a:lnTo>
                <a:close/>
              </a:path>
            </a:pathLst>
          </a:custGeom>
          <a:solidFill>
            <a:srgbClr val="EF31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graphicFrame>
        <p:nvGraphicFramePr>
          <p:cNvPr id="9" name="Table 8">
            <a:extLst>
              <a:ext uri="{FF2B5EF4-FFF2-40B4-BE49-F238E27FC236}">
                <a16:creationId xmlns:a16="http://schemas.microsoft.com/office/drawing/2014/main" id="{B3F0E1E5-37DF-9D0F-98DB-38681B910562}"/>
              </a:ext>
            </a:extLst>
          </p:cNvPr>
          <p:cNvGraphicFramePr>
            <a:graphicFrameLocks noGrp="1"/>
          </p:cNvGraphicFramePr>
          <p:nvPr userDrawn="1">
            <p:extLst>
              <p:ext uri="{D42A27DB-BD31-4B8C-83A1-F6EECF244321}">
                <p14:modId xmlns:p14="http://schemas.microsoft.com/office/powerpoint/2010/main" val="1593607140"/>
              </p:ext>
            </p:extLst>
          </p:nvPr>
        </p:nvGraphicFramePr>
        <p:xfrm>
          <a:off x="-10858499" y="50891"/>
          <a:ext cx="9776869" cy="3293943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06587">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APPEAR ON THE POSTER)</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135330">
                <a:tc gridSpan="2">
                  <a:txBody>
                    <a:bodyPr/>
                    <a:lstStyle/>
                    <a:p>
                      <a:pPr defTabSz="3765639"/>
                      <a:r>
                        <a:rPr lang="en-US" sz="2000" b="0" i="0" dirty="0">
                          <a:solidFill>
                            <a:srgbClr val="D9D9D9"/>
                          </a:solidFill>
                          <a:latin typeface="Arial"/>
                          <a:cs typeface="Arial"/>
                        </a:rPr>
                        <a:t>This PowerPoint template is designed to create a </a:t>
                      </a:r>
                      <a:r>
                        <a:rPr lang="en-US" sz="2000" b="1" i="0" dirty="0">
                          <a:solidFill>
                            <a:srgbClr val="FFC000"/>
                          </a:solidFill>
                          <a:latin typeface="Arial"/>
                          <a:cs typeface="Arial"/>
                        </a:rPr>
                        <a:t>36"x48" </a:t>
                      </a:r>
                      <a:r>
                        <a:rPr lang="en-US" sz="2000" b="0" i="0" dirty="0">
                          <a:solidFill>
                            <a:srgbClr val="D9D9D9"/>
                          </a:solidFill>
                          <a:latin typeface="Arial"/>
                          <a:cs typeface="Arial"/>
                        </a:rPr>
                        <a:t>research poster. Simply add your title, subtitle, text, tables, charts, and photos to customize your poster.</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To assist you in the design process and address any poster-related questions, we offer a series of online tutorials. Visit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select the </a:t>
                      </a:r>
                      <a:r>
                        <a:rPr lang="en-US" sz="2000" b="1" i="0" dirty="0">
                          <a:solidFill>
                            <a:srgbClr val="FFC000"/>
                          </a:solidFill>
                          <a:latin typeface="Arial"/>
                          <a:cs typeface="Arial"/>
                        </a:rPr>
                        <a:t>Tutorials </a:t>
                      </a:r>
                      <a:r>
                        <a:rPr lang="en-US" sz="2000" b="0" i="0" dirty="0">
                          <a:solidFill>
                            <a:srgbClr val="D9D9D9"/>
                          </a:solidFill>
                          <a:latin typeface="Arial"/>
                          <a:cs typeface="Arial"/>
                        </a:rPr>
                        <a:t>tab for detailed guidance.</a:t>
                      </a:r>
                    </a:p>
                    <a:p>
                      <a:pPr defTabSz="3765639"/>
                      <a:endParaRPr lang="en-US" sz="2000" b="0" i="0" dirty="0">
                        <a:solidFill>
                          <a:srgbClr val="D9D9D9"/>
                        </a:solidFill>
                        <a:latin typeface="Arial"/>
                        <a:cs typeface="Arial"/>
                      </a:endParaRPr>
                    </a:p>
                    <a:p>
                      <a:pPr defTabSz="3765639"/>
                      <a:r>
                        <a:rPr lang="en-US" sz="2000" b="0" i="0" dirty="0">
                          <a:solidFill>
                            <a:srgbClr val="D9D9D9"/>
                          </a:solidFill>
                          <a:latin typeface="Arial"/>
                          <a:cs typeface="Arial"/>
                        </a:rPr>
                        <a:t>For same-day professional printing of your poster, go to </a:t>
                      </a:r>
                      <a:r>
                        <a:rPr lang="en-US" sz="2000" b="1" i="0" dirty="0" err="1">
                          <a:solidFill>
                            <a:srgbClr val="FFC000"/>
                          </a:solidFill>
                          <a:latin typeface="Arial"/>
                          <a:cs typeface="Arial"/>
                        </a:rPr>
                        <a:t>PosterPresentations.com</a:t>
                      </a:r>
                      <a:r>
                        <a:rPr lang="en-US" sz="2000" b="1" i="0" dirty="0">
                          <a:solidFill>
                            <a:srgbClr val="FFC000"/>
                          </a:solidFill>
                          <a:latin typeface="Arial"/>
                          <a:cs typeface="Arial"/>
                        </a:rPr>
                        <a:t> </a:t>
                      </a:r>
                      <a:r>
                        <a:rPr lang="en-US" sz="2000" b="0" i="0" dirty="0">
                          <a:solidFill>
                            <a:srgbClr val="D9D9D9"/>
                          </a:solidFill>
                          <a:latin typeface="Arial"/>
                          <a:cs typeface="Arial"/>
                        </a:rPr>
                        <a:t>and click on the ”</a:t>
                      </a:r>
                      <a:r>
                        <a:rPr lang="en-US" sz="2000" b="1" i="0" dirty="0">
                          <a:solidFill>
                            <a:srgbClr val="FFC000"/>
                          </a:solidFill>
                          <a:latin typeface="Arial"/>
                          <a:cs typeface="Arial"/>
                        </a:rPr>
                        <a:t>PRINT</a:t>
                      </a:r>
                      <a:r>
                        <a:rPr lang="en-US" sz="2000" b="0" i="0" dirty="0">
                          <a:solidFill>
                            <a:srgbClr val="D9D9D9"/>
                          </a:solidFill>
                          <a:latin typeface="Arial"/>
                          <a:cs typeface="Arial"/>
                        </a:rPr>
                        <a:t>” button or click on any of our poster options.</a:t>
                      </a:r>
                      <a:endParaRPr lang="en-US" sz="2000" b="0"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494923">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starting your poster, ensure you have downloaded the correct template size to avoid printing issues.</a:t>
                      </a:r>
                    </a:p>
                    <a:p>
                      <a:pPr marL="0" marR="0" indent="0" algn="l" defTabSz="4388900" rtl="0" eaLnBrk="1" fontAlgn="auto" latinLnBrk="0" hangingPunct="1">
                        <a:lnSpc>
                          <a:spcPct val="100000"/>
                        </a:lnSpc>
                        <a:spcBef>
                          <a:spcPts val="0"/>
                        </a:spcBef>
                        <a:spcAft>
                          <a:spcPts val="0"/>
                        </a:spcAft>
                        <a:buClrTx/>
                        <a:buSzTx/>
                        <a:buFontTx/>
                        <a:buNone/>
                        <a:tabLst/>
                        <a:defRPr/>
                      </a:pPr>
                      <a:endParaRPr lang="en-US" sz="2000" b="0" baseline="0" dirty="0">
                        <a:solidFill>
                          <a:srgbClr val="D9D9D9"/>
                        </a:solidFill>
                        <a:latin typeface="Arial" panose="020B0604020202020204" pitchFamily="34" charset="0"/>
                        <a:cs typeface="Arial" panose="020B0604020202020204" pitchFamily="34" charset="0"/>
                      </a:endParaRPr>
                    </a:p>
                    <a:p>
                      <a:pPr marL="0" marR="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This template can also be printed in the following sizes without distortion or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16007">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for comfortable viewing. PowerPoint offers two ways to zoom:</a:t>
                      </a:r>
                    </a:p>
                    <a:p>
                      <a:pPr algn="l"/>
                      <a:endParaRPr lang="en-US" sz="2000" b="0" baseline="0" dirty="0">
                        <a:solidFill>
                          <a:srgbClr val="D9D9D9"/>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1. Click the VIEW tab in the top menu bar, then select ZOOM. Choose the zoom percentage that suits you best.</a:t>
                      </a:r>
                    </a:p>
                    <a:p>
                      <a:pPr algn="l"/>
                      <a:r>
                        <a:rPr lang="en-US" sz="2000" b="0" baseline="0" dirty="0">
                          <a:solidFill>
                            <a:srgbClr val="D9D9D9"/>
                          </a:solidFill>
                          <a:latin typeface="Arial" panose="020B0604020202020204" pitchFamily="34" charset="0"/>
                          <a:cs typeface="Arial" panose="020B0604020202020204" pitchFamily="34" charset="0"/>
                        </a:rPr>
                        <a:t>2. Use the zoom slider located at the bottom-right corner of the window for more flexible adjustments.</a:t>
                      </a:r>
                    </a:p>
                  </a:txBody>
                  <a:tcPr marL="182880" marT="137160">
                    <a:solidFill>
                      <a:srgbClr val="010101"/>
                    </a:solidFill>
                  </a:tcPr>
                </a:tc>
                <a:extLst>
                  <a:ext uri="{0D108BD9-81ED-4DB2-BD59-A6C34878D82A}">
                    <a16:rowId xmlns:a16="http://schemas.microsoft.com/office/drawing/2014/main" val="10001"/>
                  </a:ext>
                </a:extLst>
              </a:tr>
              <a:tr h="1770010">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thin lines on this poster template are alignment guides. Horizontal and vertical guides help you position poster elements accurately. Text boxes and other elements will "snap" to the guides, ensuring they stay within the column boundaries.</a:t>
                      </a:r>
                    </a:p>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0" baseline="0" dirty="0">
                          <a:solidFill>
                            <a:srgbClr val="D9D9D9"/>
                          </a:solidFill>
                          <a:latin typeface="Arial" panose="020B0604020202020204" pitchFamily="34" charset="0"/>
                          <a:cs typeface="Arial" panose="020B0604020202020204" pitchFamily="34" charset="0"/>
                        </a:rPr>
                        <a:t>To hide the guides, go to the VIEW tab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759524">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chemeClr val="bg1"/>
                          </a:solidFill>
                          <a:latin typeface="Arial" panose="020B0604020202020204" pitchFamily="34" charset="0"/>
                          <a:cs typeface="Arial" panose="020B0604020202020204" pitchFamily="34" charset="0"/>
                        </a:rPr>
                        <a:t>This template includes commonly used section headers, such as Abstract, Objectives, Methods, and Results.</a:t>
                      </a:r>
                    </a:p>
                    <a:p>
                      <a:pPr marL="0" lvl="1" indent="0" algn="l" defTabSz="114300"/>
                      <a:endParaRPr lang="en-US" sz="2000" b="0" baseline="0" dirty="0">
                        <a:solidFill>
                          <a:schemeClr val="bg1"/>
                        </a:solidFill>
                        <a:latin typeface="Arial" panose="020B0604020202020204" pitchFamily="34" charset="0"/>
                        <a:cs typeface="Arial" panose="020B0604020202020204" pitchFamily="34" charset="0"/>
                      </a:endParaRP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Click inside a section header to add text.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create a new header, click the edge of the section box to outline it, then copy and paste it.</a:t>
                      </a:r>
                    </a:p>
                    <a:p>
                      <a:pPr marL="0" lvl="1" indent="0" algn="l" defTabSz="114300"/>
                      <a:r>
                        <a:rPr lang="en-US" sz="2000" b="0" baseline="0" dirty="0">
                          <a:solidFill>
                            <a:schemeClr val="bg1"/>
                          </a:solidFill>
                          <a:latin typeface="Arial" panose="020B0604020202020204" pitchFamily="34" charset="0"/>
                          <a:cs typeface="Arial" panose="020B0604020202020204" pitchFamily="34" charset="0"/>
                        </a:rPr>
                        <a:t>To resize a header, click on the white circles and drag to the desired size.</a:t>
                      </a:r>
                      <a:endParaRPr lang="en-US" sz="2000" b="0" baseline="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3"/>
                  </a:ext>
                </a:extLst>
              </a:tr>
              <a:tr h="3459492">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text to each section without worrying too much about formatting. Use the default font size initially, even if the text overflows beyond the poster’s boundaries or doesn’t completely fill the space. Add all your content, including text, graphics, and photos.</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Once everything is in place, go back and adjust the size of your text, images, and other visual elements to distribute the content evenly across the poster.</a:t>
                      </a:r>
                    </a:p>
                    <a:p>
                      <a:endParaRPr lang="en-US" sz="2000" baseline="0" dirty="0">
                        <a:solidFill>
                          <a:srgbClr val="D9D9D9"/>
                        </a:solidFill>
                        <a:latin typeface="Arial" panose="020B0604020202020204" pitchFamily="34" charset="0"/>
                        <a:cs typeface="Arial" panose="020B0604020202020204" pitchFamily="34" charset="0"/>
                      </a:endParaRPr>
                    </a:p>
                    <a:p>
                      <a:r>
                        <a:rPr lang="en-US" sz="2000" baseline="0" dirty="0">
                          <a:solidFill>
                            <a:srgbClr val="D9D9D9"/>
                          </a:solidFill>
                          <a:latin typeface="Arial" panose="020B0604020202020204" pitchFamily="34" charset="0"/>
                          <a:cs typeface="Arial" panose="020B0604020202020204" pitchFamily="34" charset="0"/>
                        </a:rPr>
                        <a:t>Make sure everything is aligned correctly before you finalize your poster.</a:t>
                      </a: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3736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add photos, you can drag and drop them from your desktop, copy and paste, or go to INSERT &gt; PICTURES in the menu.</a:t>
                      </a:r>
                    </a:p>
                    <a:p>
                      <a:pPr marL="0" marR="0" lvl="0" indent="0" algn="l" defTabSz="9779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D9D9D9"/>
                        </a:solidFill>
                        <a:effectLst/>
                        <a:uLnTx/>
                        <a:uFillTx/>
                        <a:latin typeface="Arial"/>
                        <a:ea typeface="+mn-ea"/>
                        <a:cs typeface="Arial"/>
                      </a:endParaRP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To resize images proportionally, drag one of the white corner handles (small circles or squares). The middle handles will stretch and distort your image. </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54305">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203751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on your images to a magnification level of 100%-200% in PowerPoint to check their clarity. This allows you to preview how the images will appear when printed. If the images look sharp and clear at this zoom level, they will likely print well without losing quality. However, if the images appear blurry or pixelated, consider using higher-resolution versions to ensure they print properly.</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33252">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11" name="Table 10">
            <a:extLst>
              <a:ext uri="{FF2B5EF4-FFF2-40B4-BE49-F238E27FC236}">
                <a16:creationId xmlns:a16="http://schemas.microsoft.com/office/drawing/2014/main" id="{9BD1C3CC-9129-B578-7DEA-43926F31E809}"/>
              </a:ext>
            </a:extLst>
          </p:cNvPr>
          <p:cNvGraphicFramePr>
            <a:graphicFrameLocks noGrp="1"/>
          </p:cNvGraphicFramePr>
          <p:nvPr userDrawn="1">
            <p:extLst>
              <p:ext uri="{D42A27DB-BD31-4B8C-83A1-F6EECF244321}">
                <p14:modId xmlns:p14="http://schemas.microsoft.com/office/powerpoint/2010/main" val="3230447317"/>
              </p:ext>
            </p:extLst>
          </p:nvPr>
        </p:nvGraphicFramePr>
        <p:xfrm>
          <a:off x="44945300" y="-1"/>
          <a:ext cx="9711562" cy="32975599"/>
        </p:xfrm>
        <a:graphic>
          <a:graphicData uri="http://schemas.openxmlformats.org/drawingml/2006/table">
            <a:tbl>
              <a:tblPr firstRow="1" bandRow="1">
                <a:tableStyleId>{5C22544A-7EE6-4342-B048-85BDC9FD1C3A}</a:tableStyleId>
              </a:tblPr>
              <a:tblGrid>
                <a:gridCol w="4343400">
                  <a:extLst>
                    <a:ext uri="{9D8B030D-6E8A-4147-A177-3AD203B41FA5}">
                      <a16:colId xmlns:a16="http://schemas.microsoft.com/office/drawing/2014/main" val="20000"/>
                    </a:ext>
                  </a:extLst>
                </a:gridCol>
                <a:gridCol w="663367">
                  <a:extLst>
                    <a:ext uri="{9D8B030D-6E8A-4147-A177-3AD203B41FA5}">
                      <a16:colId xmlns:a16="http://schemas.microsoft.com/office/drawing/2014/main" val="3519466302"/>
                    </a:ext>
                  </a:extLst>
                </a:gridCol>
                <a:gridCol w="4704795">
                  <a:extLst>
                    <a:ext uri="{9D8B030D-6E8A-4147-A177-3AD203B41FA5}">
                      <a16:colId xmlns:a16="http://schemas.microsoft.com/office/drawing/2014/main" val="4164475170"/>
                    </a:ext>
                  </a:extLst>
                </a:gridCol>
              </a:tblGrid>
              <a:tr h="1391817">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APPEAR ON THE POSTER)</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11041">
                <a:tc>
                  <a:txBody>
                    <a:bodyPr/>
                    <a:lstStyle/>
                    <a:p>
                      <a:endParaRPr lang="en-US" sz="2000" u="none" dirty="0">
                        <a:solidFill>
                          <a:srgbClr val="FFC000"/>
                        </a:solidFill>
                      </a:endParaRPr>
                    </a:p>
                  </a:txBody>
                  <a:tcPr marL="182880" marT="137160">
                    <a:blipFill>
                      <a:blip r:embed="rId7"/>
                      <a:stretch>
                        <a:fillRect/>
                      </a:stretch>
                    </a:blipFill>
                  </a:tcPr>
                </a:tc>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Most templates offer several layout configurations, including options for four, three, two, or one column. To change the column configuration of your poster, go to the Home tab and select Layout. A drop-down menu will display all available layout options for the template.</a:t>
                      </a:r>
                      <a:endParaRPr lang="en-US" sz="2000" u="none" dirty="0">
                        <a:solidFill>
                          <a:srgbClr val="FFC000"/>
                        </a:solidFill>
                      </a:endParaRPr>
                    </a:p>
                  </a:txBody>
                  <a:tcPr marL="182880" marT="137160">
                    <a:solidFill>
                      <a:schemeClr val="tx1"/>
                    </a:solidFill>
                  </a:tcPr>
                </a:tc>
                <a:tc hMerge="1">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 to change the column layout configuration</a:t>
                      </a: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To manually adjust the column configuration, go to VIEW &gt; SLIDE MASTER. From there, you can delete, resize, or modify the columns to suit your layout. When finished, remember to exit the MASTER by clicking on VIEW &gt; NORMAL</a:t>
                      </a:r>
                    </a:p>
                    <a:p>
                      <a:pPr marL="0" marR="0" lvl="0" indent="0" algn="l" defTabSz="43889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endParaRPr>
                    </a:p>
                    <a:p>
                      <a:pPr marL="0" marR="0" lvl="0" indent="0" algn="l" defTabSz="43889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D9D9D9"/>
                          </a:solidFill>
                          <a:effectLst/>
                          <a:uLnTx/>
                          <a:uFillTx/>
                          <a:latin typeface="Arial" panose="020B0604020202020204" pitchFamily="34" charset="0"/>
                          <a:ea typeface="+mn-ea"/>
                          <a:cs typeface="Arial" panose="020B0604020202020204" pitchFamily="34" charset="0"/>
                        </a:rPr>
                        <a:t>For step-by-step guidance, refer to the tutorial here: </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https://</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www.posterpresentations.com</a:t>
                      </a:r>
                      <a:r>
                        <a:rPr kumimoji="0" lang="en-US" sz="2400" b="0" i="0" u="none" strike="noStrike" kern="1200" cap="none" spc="0" normalizeH="0" baseline="0" noProof="0" dirty="0">
                          <a:ln>
                            <a:noFill/>
                          </a:ln>
                          <a:solidFill>
                            <a:srgbClr val="FFC000"/>
                          </a:solidFill>
                          <a:effectLst/>
                          <a:uLnTx/>
                          <a:uFillTx/>
                          <a:latin typeface="Arial" panose="020B0604020202020204" pitchFamily="34" charset="0"/>
                          <a:ea typeface="+mn-ea"/>
                          <a:cs typeface="Arial" panose="020B0604020202020204" pitchFamily="34" charset="0"/>
                        </a:rPr>
                        <a:t>/how-to-change-the-column-</a:t>
                      </a:r>
                      <a:r>
                        <a:rPr kumimoji="0" lang="en-US" sz="2400" b="0" i="0" u="none" strike="noStrike" kern="1200" cap="none" spc="0" normalizeH="0" baseline="0" noProof="0" dirty="0" err="1">
                          <a:ln>
                            <a:noFill/>
                          </a:ln>
                          <a:solidFill>
                            <a:srgbClr val="FFC000"/>
                          </a:solidFill>
                          <a:effectLst/>
                          <a:uLnTx/>
                          <a:uFillTx/>
                          <a:latin typeface="Arial" panose="020B0604020202020204" pitchFamily="34" charset="0"/>
                          <a:ea typeface="+mn-ea"/>
                          <a:cs typeface="Arial" panose="020B0604020202020204" pitchFamily="34" charset="0"/>
                        </a:rPr>
                        <a:t>configuration.html</a:t>
                      </a:r>
                      <a:endParaRPr kumimoji="0" lang="en-US" sz="2000" b="0" i="0" u="none" strike="noStrike" kern="1200" cap="none" spc="0" normalizeH="0" baseline="0" noProof="0" dirty="0">
                        <a:ln>
                          <a:noFill/>
                        </a:ln>
                        <a:solidFill>
                          <a:srgbClr val="FFC000"/>
                        </a:solidFill>
                        <a:effectLst/>
                        <a:uLnTx/>
                        <a:uFillTx/>
                        <a:latin typeface="+mn-lt"/>
                        <a:ea typeface="+mn-ea"/>
                        <a:cs typeface="+mn-cs"/>
                      </a:endParaRPr>
                    </a:p>
                  </a:txBody>
                  <a:tcPr marL="182880" marT="137160">
                    <a:solidFill>
                      <a:schemeClr val="tx1"/>
                    </a:solidFill>
                  </a:tcPr>
                </a:tc>
                <a:extLst>
                  <a:ext uri="{0D108BD9-81ED-4DB2-BD59-A6C34878D82A}">
                    <a16:rowId xmlns:a16="http://schemas.microsoft.com/office/drawing/2014/main" val="10004"/>
                  </a:ext>
                </a:extLst>
              </a:tr>
              <a:tr h="2459542">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1. Click on the View tab, and then click Slide Master</a:t>
                      </a:r>
                    </a:p>
                  </a:txBody>
                  <a:tcPr marL="182880" marT="137160">
                    <a:blipFill>
                      <a:blip r:embed="rId8"/>
                      <a:stretch>
                        <a:fillRect/>
                      </a:stretch>
                    </a:blipFill>
                  </a:tcPr>
                </a:tc>
                <a:tc rowSpan="3"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 Guides are positioned outside the template's printable area, so they will not appear on the printed poster.</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If you save the file as a PDF using the Save As menu, the guides will also be excluded.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Alternatively, you can remove them directly from the Slide Master.</a:t>
                      </a:r>
                    </a:p>
                  </a:txBody>
                  <a:tcPr marL="182880" marT="137160">
                    <a:solidFill>
                      <a:srgbClr val="010101"/>
                    </a:solidFill>
                  </a:tcPr>
                </a:tc>
                <a:tc rowSpan="3"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delete the QUICK START GUIDE bars from the sides of this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the SAVES AS menu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Alternatively, you can delete them from the Slide Master. </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1640357">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a:blip r:embed="rId9"/>
                      <a:stretch>
                        <a:fillRect/>
                      </a:stretch>
                    </a:blipFill>
                  </a:tcPr>
                </a:tc>
                <a:tc hMerge="1" vMerge="1">
                  <a:txBody>
                    <a:bodyPr/>
                    <a:lstStyle/>
                    <a:p>
                      <a:endParaRPr lang="en-US"/>
                    </a:p>
                  </a:txBody>
                  <a:tcPr/>
                </a:tc>
                <a:extLst>
                  <a:ext uri="{0D108BD9-81ED-4DB2-BD59-A6C34878D82A}">
                    <a16:rowId xmlns:a16="http://schemas.microsoft.com/office/drawing/2014/main" val="3063495530"/>
                  </a:ext>
                </a:extLst>
              </a:tr>
              <a:tr h="272979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2. Select the Master you are working on.</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3. Click on the border of the Guide box and delete.</a:t>
                      </a:r>
                      <a:br>
                        <a:rPr lang="en-US" sz="2400" noProof="0" dirty="0">
                          <a:solidFill>
                            <a:srgbClr val="D9D9D9"/>
                          </a:solidFill>
                          <a:latin typeface="Arial" panose="020B0604020202020204" pitchFamily="34" charset="0"/>
                          <a:cs typeface="Arial" panose="020B0604020202020204" pitchFamily="34" charset="0"/>
                        </a:rPr>
                      </a:br>
                      <a:r>
                        <a:rPr lang="en-US" sz="2400" noProof="0" dirty="0">
                          <a:solidFill>
                            <a:srgbClr val="D9D9D9"/>
                          </a:solidFill>
                          <a:latin typeface="Arial" panose="020B0604020202020204" pitchFamily="34" charset="0"/>
                          <a:cs typeface="Arial" panose="020B0604020202020204" pitchFamily="34" charset="0"/>
                        </a:rPr>
                        <a:t>4. IMPORTANT: Do not forget to exit the Master when finished.</a:t>
                      </a: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766341567"/>
                  </a:ext>
                </a:extLst>
              </a:tr>
              <a:tr h="4670981">
                <a:tc>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b="1" dirty="0">
                          <a:solidFill>
                            <a:srgbClr val="FFC000"/>
                          </a:solidFill>
                          <a:latin typeface="Arial" panose="020B0604020202020204" pitchFamily="34" charset="0"/>
                          <a:cs typeface="Arial" panose="020B0604020202020204" pitchFamily="34" charset="0"/>
                        </a:rPr>
                        <a:t>F5 key </a:t>
                      </a:r>
                      <a:r>
                        <a:rPr lang="en-US" sz="2400" dirty="0">
                          <a:solidFill>
                            <a:srgbClr val="D9D9D9"/>
                          </a:solidFill>
                          <a:latin typeface="Arial" panose="020B0604020202020204" pitchFamily="34" charset="0"/>
                          <a:cs typeface="Arial" panose="020B0604020202020204" pitchFamily="34" charset="0"/>
                        </a:rPr>
                        <a:t>on your keyboard (Windows) or by clicking on the SLIDESHOW tab. This will display your poster on the screen, showing how it will appear when printed. To exit the preview, press the </a:t>
                      </a:r>
                      <a:r>
                        <a:rPr lang="en-US" sz="2400" b="1" dirty="0">
                          <a:solidFill>
                            <a:srgbClr val="FFC000"/>
                          </a:solidFill>
                          <a:latin typeface="Arial" panose="020B0604020202020204" pitchFamily="34" charset="0"/>
                          <a:cs typeface="Arial" panose="020B0604020202020204" pitchFamily="34" charset="0"/>
                        </a:rPr>
                        <a:t>ESC</a:t>
                      </a:r>
                      <a:r>
                        <a:rPr lang="en-US" sz="2400" dirty="0">
                          <a:solidFill>
                            <a:srgbClr val="D9D9D9"/>
                          </a:solidFill>
                          <a:latin typeface="Arial" panose="020B0604020202020204" pitchFamily="34" charset="0"/>
                          <a:cs typeface="Arial" panose="020B0604020202020204" pitchFamily="34" charset="0"/>
                        </a:rPr>
                        <a:t> key.</a:t>
                      </a:r>
                    </a:p>
                  </a:txBody>
                  <a:tcPr marL="182880" marT="137160">
                    <a:solidFill>
                      <a:srgbClr val="010101"/>
                    </a:solidFill>
                  </a:tcPr>
                </a:tc>
                <a:tc gridSpan="2">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(Windows)</a:t>
                      </a:r>
                      <a:br>
                        <a:rPr lang="en-US" sz="28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 (Mac and Windows)</a:t>
                      </a:r>
                      <a:endParaRPr lang="en-US" sz="2400" dirty="0">
                        <a:solidFill>
                          <a:srgbClr val="D9D9D9"/>
                        </a:solidFill>
                        <a:latin typeface="Arial" panose="020B0604020202020204" pitchFamily="34" charset="0"/>
                        <a:cs typeface="Arial" panose="020B0604020202020204" pitchFamily="34" charset="0"/>
                      </a:endParaRPr>
                    </a:p>
                  </a:txBody>
                  <a:tcPr marL="182880" marT="137160" anchor="ctr">
                    <a:solidFill>
                      <a:schemeClr val="tx1">
                        <a:lumMod val="95000"/>
                        <a:lumOff val="5000"/>
                      </a:schemeClr>
                    </a:solidFill>
                  </a:tcPr>
                </a:tc>
                <a:tc hMerge="1">
                  <a:txBody>
                    <a:bodyPr/>
                    <a:lstStyle/>
                    <a:p>
                      <a:pPr algn="ctr"/>
                      <a:r>
                        <a:rPr lang="en-US" sz="11500" b="1" dirty="0">
                          <a:solidFill>
                            <a:srgbClr val="D9D9D9"/>
                          </a:solidFill>
                          <a:latin typeface="Arial" panose="020B0604020202020204" pitchFamily="34" charset="0"/>
                          <a:cs typeface="Arial" panose="020B0604020202020204" pitchFamily="34" charset="0"/>
                        </a:rPr>
                        <a:t>F5</a:t>
                      </a:r>
                      <a:br>
                        <a:rPr lang="en-US" sz="11500" b="1" dirty="0">
                          <a:solidFill>
                            <a:srgbClr val="D9D9D9"/>
                          </a:solidFill>
                          <a:latin typeface="Arial" panose="020B0604020202020204" pitchFamily="34" charset="0"/>
                          <a:cs typeface="Arial" panose="020B0604020202020204" pitchFamily="34" charset="0"/>
                        </a:rPr>
                      </a:br>
                      <a:r>
                        <a:rPr lang="en-US" sz="2800" b="1" dirty="0">
                          <a:solidFill>
                            <a:srgbClr val="D9D9D9"/>
                          </a:solidFill>
                          <a:latin typeface="Arial" panose="020B0604020202020204" pitchFamily="34" charset="0"/>
                          <a:cs typeface="Arial" panose="020B0604020202020204" pitchFamily="34" charset="0"/>
                        </a:rPr>
                        <a:t>or click on the SLIDESHOW tab</a:t>
                      </a:r>
                      <a:r>
                        <a:rPr lang="en-US" sz="5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4792954">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Printing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To print your poster, visit </a:t>
                      </a:r>
                      <a:r>
                        <a:rPr lang="en-US" sz="2400" noProof="0" dirty="0" err="1">
                          <a:solidFill>
                            <a:srgbClr val="FFC000"/>
                          </a:solidFill>
                          <a:latin typeface="Arial"/>
                          <a:cs typeface="Arial"/>
                        </a:rPr>
                        <a:t>PosterPresentations.com</a:t>
                      </a:r>
                      <a:r>
                        <a:rPr lang="en-US" sz="2400" noProof="0" dirty="0">
                          <a:solidFill>
                            <a:srgbClr val="FFC000"/>
                          </a:solidFill>
                          <a:latin typeface="Arial"/>
                          <a:cs typeface="Arial"/>
                        </a:rPr>
                        <a:t> </a:t>
                      </a:r>
                      <a:r>
                        <a:rPr lang="en-US" sz="2400" noProof="0" dirty="0">
                          <a:solidFill>
                            <a:srgbClr val="D9D9D9"/>
                          </a:solidFill>
                          <a:latin typeface="Arial"/>
                          <a:cs typeface="Arial"/>
                        </a:rPr>
                        <a:t>and click the "</a:t>
                      </a:r>
                      <a:r>
                        <a:rPr lang="en-US" sz="2400" noProof="0" dirty="0">
                          <a:solidFill>
                            <a:srgbClr val="FFC000"/>
                          </a:solidFill>
                          <a:latin typeface="Arial"/>
                          <a:cs typeface="Arial"/>
                        </a:rPr>
                        <a:t>PRINT</a:t>
                      </a:r>
                      <a:r>
                        <a:rPr lang="en-US" sz="2400" noProof="0" dirty="0">
                          <a:solidFill>
                            <a:srgbClr val="D9D9D9"/>
                          </a:solidFill>
                          <a:latin typeface="Arial"/>
                          <a:cs typeface="Arial"/>
                        </a:rPr>
                        <a:t>" button, or choose from the available poster types. Options include professional paper, fabric for convenient travel, trifold, and other printing materials.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Orders placed and paid for by noon (Pacific Time) from Monday to Friday are typically processed the same day. Shipping options include Next Business Day, Second Business Day, Third Business Day, or Free Ground Delivery.</a:t>
                      </a:r>
                      <a:br>
                        <a:rPr lang="en-US" sz="2400" noProof="0" dirty="0">
                          <a:solidFill>
                            <a:srgbClr val="D9D9D9"/>
                          </a:solidFill>
                          <a:latin typeface="Arial"/>
                          <a:cs typeface="Arial"/>
                        </a:rPr>
                      </a:b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246346">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Group printing discounts</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We provide event coordinators and conference organizers with a seamless solution for attendees’ poster printing needs. Our service offers discounted, high-quality prints with quick turnaround times and flexible options, ensuring we cater to a wide range of requirements.</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For more information, visit this page:</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FFC000"/>
                          </a:solidFill>
                          <a:latin typeface="Arial"/>
                          <a:cs typeface="Arial"/>
                        </a:rPr>
                        <a:t>https://</a:t>
                      </a:r>
                      <a:r>
                        <a:rPr lang="en-US" sz="2400" noProof="0" dirty="0" err="1">
                          <a:solidFill>
                            <a:srgbClr val="FFC000"/>
                          </a:solidFill>
                          <a:latin typeface="Arial"/>
                          <a:cs typeface="Arial"/>
                        </a:rPr>
                        <a:t>www.posterpresentations.com</a:t>
                      </a:r>
                      <a:r>
                        <a:rPr lang="en-US" sz="2400" noProof="0" dirty="0">
                          <a:solidFill>
                            <a:srgbClr val="FFC000"/>
                          </a:solidFill>
                          <a:latin typeface="Arial"/>
                          <a:cs typeface="Arial"/>
                        </a:rPr>
                        <a:t>/poster-presentation-services-for-conferences-and-</a:t>
                      </a:r>
                      <a:r>
                        <a:rPr lang="en-US" sz="2400" noProof="0" dirty="0" err="1">
                          <a:solidFill>
                            <a:srgbClr val="FFC000"/>
                          </a:solidFill>
                          <a:latin typeface="Arial"/>
                          <a:cs typeface="Arial"/>
                        </a:rPr>
                        <a:t>events.html</a:t>
                      </a:r>
                      <a:endParaRPr lang="en-US" sz="2400" noProof="0" dirty="0">
                        <a:solidFill>
                          <a:srgbClr val="FFC000"/>
                        </a:solidFill>
                        <a:latin typeface="Arial"/>
                        <a:cs typeface="Arial"/>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FFC000"/>
                        </a:solidFill>
                        <a:latin typeface="Arial"/>
                        <a:cs typeface="Arial"/>
                      </a:endParaRP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383546655"/>
                  </a:ext>
                </a:extLst>
              </a:tr>
              <a:tr h="1630178">
                <a:tc gridSpan="3">
                  <a:txBody>
                    <a:bodyPr/>
                    <a:lstStyle/>
                    <a:p>
                      <a:endParaRPr lang="en-US" sz="2400" dirty="0">
                        <a:solidFill>
                          <a:srgbClr val="1F3A4E"/>
                        </a:solidFill>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2545390">
                <a:tc gridSpan="2">
                  <a:txBody>
                    <a:bodyPr/>
                    <a:lstStyle/>
                    <a:p>
                      <a:pPr>
                        <a:lnSpc>
                          <a:spcPts val="2600"/>
                        </a:lnSpc>
                      </a:pPr>
                      <a:r>
                        <a:rPr lang="en-US" sz="2000" dirty="0">
                          <a:solidFill>
                            <a:schemeClr val="bg1">
                              <a:lumMod val="85000"/>
                            </a:schemeClr>
                          </a:solidFill>
                          <a:latin typeface="Arial"/>
                          <a:cs typeface="Arial"/>
                        </a:rPr>
                        <a:t>© 2025</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000" dirty="0">
                        <a:solidFill>
                          <a:schemeClr val="bg1">
                            <a:lumMod val="85000"/>
                          </a:schemeClr>
                        </a:solidFill>
                        <a:latin typeface="Arial"/>
                        <a:cs typeface="Arial"/>
                      </a:endParaRPr>
                    </a:p>
                  </a:txBody>
                  <a:tcPr marL="182880" marT="137160">
                    <a:solidFill>
                      <a:srgbClr val="010101"/>
                    </a:solidFill>
                  </a:tcPr>
                </a:tc>
                <a:tc>
                  <a:txBody>
                    <a:bodyPr/>
                    <a:lstStyle/>
                    <a:p>
                      <a:r>
                        <a:rPr lang="en-US" sz="1800" dirty="0">
                          <a:solidFill>
                            <a:schemeClr val="bg1"/>
                          </a:solidFill>
                          <a:latin typeface="Arial"/>
                          <a:cs typeface="Arial"/>
                        </a:rPr>
                        <a:t>For additional help, visit our online tutorials at </a:t>
                      </a:r>
                      <a:r>
                        <a:rPr lang="en-US" sz="1400" dirty="0">
                          <a:solidFill>
                            <a:schemeClr val="bg1"/>
                          </a:solidFill>
                          <a:latin typeface="Arial"/>
                          <a:cs typeface="Arial"/>
                        </a:rPr>
                        <a:t>https://</a:t>
                      </a:r>
                      <a:r>
                        <a:rPr lang="en-US" sz="1400" dirty="0" err="1">
                          <a:solidFill>
                            <a:schemeClr val="bg1"/>
                          </a:solidFill>
                          <a:latin typeface="Arial"/>
                          <a:cs typeface="Arial"/>
                        </a:rPr>
                        <a:t>www.posterpresentations.com</a:t>
                      </a:r>
                      <a:r>
                        <a:rPr lang="en-US" sz="1400" dirty="0">
                          <a:solidFill>
                            <a:schemeClr val="bg1"/>
                          </a:solidFill>
                          <a:latin typeface="Arial"/>
                          <a:cs typeface="Arial"/>
                        </a:rPr>
                        <a:t>/</a:t>
                      </a:r>
                      <a:r>
                        <a:rPr lang="en-US" sz="1400" dirty="0" err="1">
                          <a:solidFill>
                            <a:schemeClr val="bg1"/>
                          </a:solidFill>
                          <a:latin typeface="Arial"/>
                          <a:cs typeface="Arial"/>
                        </a:rPr>
                        <a:t>helpdesk.html</a:t>
                      </a:r>
                      <a:endParaRPr lang="en-US" dirty="0"/>
                    </a:p>
                  </a:txBody>
                  <a:tcPr marL="182880" marT="137160">
                    <a:solidFill>
                      <a:srgbClr val="010101"/>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358519303"/>
      </p:ext>
    </p:extLst>
  </p:cSld>
  <p:clrMap bg1="lt1" tx1="dk1" bg2="lt2" tx2="dk2" accent1="accent1" accent2="accent2" accent3="accent3" accent4="accent4" accent5="accent5" accent6="accent6" hlink="hlink" folHlink="folHlink"/>
  <p:sldLayoutIdLst>
    <p:sldLayoutId id="2147483660"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96" userDrawn="1">
          <p15:clr>
            <a:srgbClr val="F26B43"/>
          </p15:clr>
        </p15:guide>
        <p15:guide id="2" userDrawn="1">
          <p15:clr>
            <a:srgbClr val="F26B43"/>
          </p15:clr>
        </p15:guide>
        <p15:guide id="3" pos="27648" userDrawn="1">
          <p15:clr>
            <a:srgbClr val="F26B43"/>
          </p15:clr>
        </p15:guide>
        <p15:guide id="4" orient="horz" pos="2020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905831-DADB-9A1D-9048-B8464F105F7A}"/>
              </a:ext>
            </a:extLst>
          </p:cNvPr>
          <p:cNvSpPr>
            <a:spLocks noGrp="1"/>
          </p:cNvSpPr>
          <p:nvPr>
            <p:ph type="body" sz="quarter" idx="10"/>
          </p:nvPr>
        </p:nvSpPr>
        <p:spPr/>
        <p:txBody>
          <a:bodyPr/>
          <a:lstStyle/>
          <a:p>
            <a:endParaRPr lang="en-US"/>
          </a:p>
        </p:txBody>
      </p:sp>
      <p:sp>
        <p:nvSpPr>
          <p:cNvPr id="3" name="Text Placeholder 2">
            <a:extLst>
              <a:ext uri="{FF2B5EF4-FFF2-40B4-BE49-F238E27FC236}">
                <a16:creationId xmlns:a16="http://schemas.microsoft.com/office/drawing/2014/main" id="{E81832ED-AC77-67E9-14DA-DFDF9CDA4A6E}"/>
              </a:ext>
            </a:extLst>
          </p:cNvPr>
          <p:cNvSpPr>
            <a:spLocks noGrp="1"/>
          </p:cNvSpPr>
          <p:nvPr>
            <p:ph type="body" sz="quarter" idx="11"/>
          </p:nvPr>
        </p:nvSpPr>
        <p:spPr/>
        <p:txBody>
          <a:bodyPr/>
          <a:lstStyle/>
          <a:p>
            <a:endParaRPr lang="en-US" dirty="0"/>
          </a:p>
        </p:txBody>
      </p:sp>
      <p:sp>
        <p:nvSpPr>
          <p:cNvPr id="4" name="Text Placeholder 3">
            <a:extLst>
              <a:ext uri="{FF2B5EF4-FFF2-40B4-BE49-F238E27FC236}">
                <a16:creationId xmlns:a16="http://schemas.microsoft.com/office/drawing/2014/main" id="{ED092384-7611-366C-33A7-474D6E88D7DF}"/>
              </a:ext>
            </a:extLst>
          </p:cNvPr>
          <p:cNvSpPr>
            <a:spLocks noGrp="1"/>
          </p:cNvSpPr>
          <p:nvPr>
            <p:ph type="body" sz="quarter" idx="20"/>
          </p:nvPr>
        </p:nvSpPr>
        <p:spPr/>
        <p:txBody>
          <a:bodyPr/>
          <a:lstStyle/>
          <a:p>
            <a:endParaRPr lang="en-US"/>
          </a:p>
        </p:txBody>
      </p:sp>
      <p:sp>
        <p:nvSpPr>
          <p:cNvPr id="5" name="Text Placeholder 4">
            <a:extLst>
              <a:ext uri="{FF2B5EF4-FFF2-40B4-BE49-F238E27FC236}">
                <a16:creationId xmlns:a16="http://schemas.microsoft.com/office/drawing/2014/main" id="{69B72E0B-466E-F52F-87D8-8F668693DFE4}"/>
              </a:ext>
            </a:extLst>
          </p:cNvPr>
          <p:cNvSpPr>
            <a:spLocks noGrp="1"/>
          </p:cNvSpPr>
          <p:nvPr>
            <p:ph type="body" sz="quarter" idx="21"/>
          </p:nvPr>
        </p:nvSpPr>
        <p:spPr/>
        <p:txBody>
          <a:bodyPr/>
          <a:lstStyle/>
          <a:p>
            <a:endParaRPr lang="en-US"/>
          </a:p>
        </p:txBody>
      </p:sp>
      <p:sp>
        <p:nvSpPr>
          <p:cNvPr id="6" name="Text Placeholder 5">
            <a:extLst>
              <a:ext uri="{FF2B5EF4-FFF2-40B4-BE49-F238E27FC236}">
                <a16:creationId xmlns:a16="http://schemas.microsoft.com/office/drawing/2014/main" id="{1E41FB63-6317-BBB5-2334-EE2A8D768230}"/>
              </a:ext>
            </a:extLst>
          </p:cNvPr>
          <p:cNvSpPr>
            <a:spLocks noGrp="1"/>
          </p:cNvSpPr>
          <p:nvPr>
            <p:ph type="body" sz="quarter" idx="22"/>
          </p:nvPr>
        </p:nvSpPr>
        <p:spPr/>
        <p:txBody>
          <a:bodyPr/>
          <a:lstStyle/>
          <a:p>
            <a:endParaRPr lang="en-US" dirty="0"/>
          </a:p>
        </p:txBody>
      </p:sp>
      <p:sp>
        <p:nvSpPr>
          <p:cNvPr id="7" name="Text Placeholder 6">
            <a:extLst>
              <a:ext uri="{FF2B5EF4-FFF2-40B4-BE49-F238E27FC236}">
                <a16:creationId xmlns:a16="http://schemas.microsoft.com/office/drawing/2014/main" id="{496F6A19-F499-C047-A086-00F15C06BE42}"/>
              </a:ext>
            </a:extLst>
          </p:cNvPr>
          <p:cNvSpPr>
            <a:spLocks noGrp="1"/>
          </p:cNvSpPr>
          <p:nvPr>
            <p:ph type="body" sz="quarter" idx="23"/>
          </p:nvPr>
        </p:nvSpPr>
        <p:spPr/>
        <p:txBody>
          <a:bodyPr/>
          <a:lstStyle/>
          <a:p>
            <a:endParaRPr lang="en-US"/>
          </a:p>
        </p:txBody>
      </p:sp>
      <p:sp>
        <p:nvSpPr>
          <p:cNvPr id="8" name="Text Placeholder 7">
            <a:extLst>
              <a:ext uri="{FF2B5EF4-FFF2-40B4-BE49-F238E27FC236}">
                <a16:creationId xmlns:a16="http://schemas.microsoft.com/office/drawing/2014/main" id="{24E1DB73-9AB5-2864-2A81-5ACF7AD8808F}"/>
              </a:ext>
            </a:extLst>
          </p:cNvPr>
          <p:cNvSpPr>
            <a:spLocks noGrp="1"/>
          </p:cNvSpPr>
          <p:nvPr>
            <p:ph type="body" sz="quarter" idx="24"/>
          </p:nvPr>
        </p:nvSpPr>
        <p:spPr/>
        <p:txBody>
          <a:bodyPr/>
          <a:lstStyle/>
          <a:p>
            <a:endParaRPr lang="en-US"/>
          </a:p>
        </p:txBody>
      </p:sp>
      <p:sp>
        <p:nvSpPr>
          <p:cNvPr id="9" name="Text Placeholder 8">
            <a:extLst>
              <a:ext uri="{FF2B5EF4-FFF2-40B4-BE49-F238E27FC236}">
                <a16:creationId xmlns:a16="http://schemas.microsoft.com/office/drawing/2014/main" id="{BBF60E31-7E9C-7B84-6025-F2F204D46F30}"/>
              </a:ext>
            </a:extLst>
          </p:cNvPr>
          <p:cNvSpPr>
            <a:spLocks noGrp="1"/>
          </p:cNvSpPr>
          <p:nvPr>
            <p:ph type="body" sz="quarter" idx="25"/>
          </p:nvPr>
        </p:nvSpPr>
        <p:spPr/>
        <p:txBody>
          <a:bodyPr/>
          <a:lstStyle/>
          <a:p>
            <a:endParaRPr lang="en-US"/>
          </a:p>
        </p:txBody>
      </p:sp>
      <p:sp>
        <p:nvSpPr>
          <p:cNvPr id="10" name="Text Placeholder 9">
            <a:extLst>
              <a:ext uri="{FF2B5EF4-FFF2-40B4-BE49-F238E27FC236}">
                <a16:creationId xmlns:a16="http://schemas.microsoft.com/office/drawing/2014/main" id="{CA5A928C-597F-DC22-809B-D0AE9938E46C}"/>
              </a:ext>
            </a:extLst>
          </p:cNvPr>
          <p:cNvSpPr>
            <a:spLocks noGrp="1"/>
          </p:cNvSpPr>
          <p:nvPr>
            <p:ph type="body" sz="quarter" idx="26"/>
          </p:nvPr>
        </p:nvSpPr>
        <p:spPr/>
        <p:txBody>
          <a:bodyPr/>
          <a:lstStyle/>
          <a:p>
            <a:endParaRPr lang="en-US" dirty="0"/>
          </a:p>
        </p:txBody>
      </p:sp>
      <p:sp>
        <p:nvSpPr>
          <p:cNvPr id="11" name="Text Placeholder 10">
            <a:extLst>
              <a:ext uri="{FF2B5EF4-FFF2-40B4-BE49-F238E27FC236}">
                <a16:creationId xmlns:a16="http://schemas.microsoft.com/office/drawing/2014/main" id="{1AC71F50-2A70-E709-B198-DF04F8B2436A}"/>
              </a:ext>
            </a:extLst>
          </p:cNvPr>
          <p:cNvSpPr>
            <a:spLocks noGrp="1"/>
          </p:cNvSpPr>
          <p:nvPr>
            <p:ph type="body" sz="quarter" idx="27"/>
          </p:nvPr>
        </p:nvSpPr>
        <p:spPr/>
        <p:txBody>
          <a:bodyPr/>
          <a:lstStyle/>
          <a:p>
            <a:endParaRPr lang="en-US"/>
          </a:p>
        </p:txBody>
      </p:sp>
      <p:sp>
        <p:nvSpPr>
          <p:cNvPr id="12" name="Text Placeholder 11">
            <a:extLst>
              <a:ext uri="{FF2B5EF4-FFF2-40B4-BE49-F238E27FC236}">
                <a16:creationId xmlns:a16="http://schemas.microsoft.com/office/drawing/2014/main" id="{7E1D8EF3-764D-7397-84FD-BAFED3A9411C}"/>
              </a:ext>
            </a:extLst>
          </p:cNvPr>
          <p:cNvSpPr>
            <a:spLocks noGrp="1"/>
          </p:cNvSpPr>
          <p:nvPr>
            <p:ph type="body" sz="quarter" idx="28"/>
          </p:nvPr>
        </p:nvSpPr>
        <p:spPr/>
        <p:txBody>
          <a:bodyPr/>
          <a:lstStyle/>
          <a:p>
            <a:endParaRPr lang="en-US"/>
          </a:p>
        </p:txBody>
      </p:sp>
      <p:sp>
        <p:nvSpPr>
          <p:cNvPr id="13" name="Text Placeholder 12">
            <a:extLst>
              <a:ext uri="{FF2B5EF4-FFF2-40B4-BE49-F238E27FC236}">
                <a16:creationId xmlns:a16="http://schemas.microsoft.com/office/drawing/2014/main" id="{F9F62BF0-0C84-6B82-DF9E-9E0177CC163C}"/>
              </a:ext>
            </a:extLst>
          </p:cNvPr>
          <p:cNvSpPr>
            <a:spLocks noGrp="1"/>
          </p:cNvSpPr>
          <p:nvPr>
            <p:ph type="body" sz="quarter" idx="29"/>
          </p:nvPr>
        </p:nvSpPr>
        <p:spPr/>
        <p:txBody>
          <a:bodyPr/>
          <a:lstStyle/>
          <a:p>
            <a:endParaRPr lang="en-US"/>
          </a:p>
        </p:txBody>
      </p:sp>
      <p:sp>
        <p:nvSpPr>
          <p:cNvPr id="14" name="Text Placeholder 13">
            <a:extLst>
              <a:ext uri="{FF2B5EF4-FFF2-40B4-BE49-F238E27FC236}">
                <a16:creationId xmlns:a16="http://schemas.microsoft.com/office/drawing/2014/main" id="{C5C4B5C6-7778-6D6F-7512-E69E7CFFDB52}"/>
              </a:ext>
            </a:extLst>
          </p:cNvPr>
          <p:cNvSpPr>
            <a:spLocks noGrp="1"/>
          </p:cNvSpPr>
          <p:nvPr>
            <p:ph type="body" sz="quarter" idx="30"/>
          </p:nvPr>
        </p:nvSpPr>
        <p:spPr/>
        <p:txBody>
          <a:bodyPr/>
          <a:lstStyle/>
          <a:p>
            <a:endParaRPr lang="en-US"/>
          </a:p>
        </p:txBody>
      </p:sp>
      <p:sp>
        <p:nvSpPr>
          <p:cNvPr id="15" name="Text Placeholder 14">
            <a:extLst>
              <a:ext uri="{FF2B5EF4-FFF2-40B4-BE49-F238E27FC236}">
                <a16:creationId xmlns:a16="http://schemas.microsoft.com/office/drawing/2014/main" id="{C3F81F0C-533C-2E3F-1C1A-9E260C2A398D}"/>
              </a:ext>
            </a:extLst>
          </p:cNvPr>
          <p:cNvSpPr>
            <a:spLocks noGrp="1"/>
          </p:cNvSpPr>
          <p:nvPr>
            <p:ph type="body" sz="quarter" idx="96"/>
          </p:nvPr>
        </p:nvSpPr>
        <p:spPr/>
        <p:txBody>
          <a:bodyPr/>
          <a:lstStyle/>
          <a:p>
            <a:endParaRPr lang="en-US"/>
          </a:p>
        </p:txBody>
      </p:sp>
      <p:sp>
        <p:nvSpPr>
          <p:cNvPr id="16" name="Text Placeholder 15">
            <a:extLst>
              <a:ext uri="{FF2B5EF4-FFF2-40B4-BE49-F238E27FC236}">
                <a16:creationId xmlns:a16="http://schemas.microsoft.com/office/drawing/2014/main" id="{36B607F1-BEA3-B895-9885-3B2F9A1562AF}"/>
              </a:ext>
            </a:extLst>
          </p:cNvPr>
          <p:cNvSpPr>
            <a:spLocks noGrp="1"/>
          </p:cNvSpPr>
          <p:nvPr>
            <p:ph type="body" sz="quarter" idx="150"/>
          </p:nvPr>
        </p:nvSpPr>
        <p:spPr/>
        <p:txBody>
          <a:bodyPr/>
          <a:lstStyle/>
          <a:p>
            <a:endParaRPr lang="en-US"/>
          </a:p>
        </p:txBody>
      </p:sp>
      <p:sp>
        <p:nvSpPr>
          <p:cNvPr id="17" name="Text Placeholder 16">
            <a:extLst>
              <a:ext uri="{FF2B5EF4-FFF2-40B4-BE49-F238E27FC236}">
                <a16:creationId xmlns:a16="http://schemas.microsoft.com/office/drawing/2014/main" id="{3E6AF5A0-BCC2-7652-4575-298174755BE3}"/>
              </a:ext>
            </a:extLst>
          </p:cNvPr>
          <p:cNvSpPr>
            <a:spLocks noGrp="1"/>
          </p:cNvSpPr>
          <p:nvPr>
            <p:ph type="body" sz="quarter" idx="151"/>
          </p:nvPr>
        </p:nvSpPr>
        <p:spPr/>
        <p:txBody>
          <a:bodyPr/>
          <a:lstStyle/>
          <a:p>
            <a:endParaRPr lang="en-US"/>
          </a:p>
        </p:txBody>
      </p:sp>
      <p:sp>
        <p:nvSpPr>
          <p:cNvPr id="18" name="Text Placeholder 17">
            <a:extLst>
              <a:ext uri="{FF2B5EF4-FFF2-40B4-BE49-F238E27FC236}">
                <a16:creationId xmlns:a16="http://schemas.microsoft.com/office/drawing/2014/main" id="{AB40A28F-6B07-4B17-C015-F529792B8EF3}"/>
              </a:ext>
            </a:extLst>
          </p:cNvPr>
          <p:cNvSpPr>
            <a:spLocks noGrp="1"/>
          </p:cNvSpPr>
          <p:nvPr>
            <p:ph type="body" sz="quarter" idx="153"/>
          </p:nvPr>
        </p:nvSpPr>
        <p:spPr/>
        <p:txBody>
          <a:bodyPr/>
          <a:lstStyle/>
          <a:p>
            <a:endParaRPr lang="en-US" dirty="0"/>
          </a:p>
        </p:txBody>
      </p:sp>
    </p:spTree>
    <p:extLst>
      <p:ext uri="{BB962C8B-B14F-4D97-AF65-F5344CB8AC3E}">
        <p14:creationId xmlns:p14="http://schemas.microsoft.com/office/powerpoint/2010/main" val="3398601464"/>
      </p:ext>
    </p:extLst>
  </p:cSld>
  <p:clrMapOvr>
    <a:masterClrMapping/>
  </p:clrMapOvr>
</p:sld>
</file>

<file path=ppt/theme/theme1.xml><?xml version="1.0" encoding="utf-8"?>
<a:theme xmlns:a="http://schemas.openxmlformats.org/drawingml/2006/main" name="4-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CDE8E82-69F4-7B41-AC2C-3738BF223988}"/>
    </a:ext>
  </a:extLst>
</a:theme>
</file>

<file path=ppt/theme/theme2.xml><?xml version="1.0" encoding="utf-8"?>
<a:theme xmlns:a="http://schemas.openxmlformats.org/drawingml/2006/main" name="1-2-1-column layou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C10B6F8-A27A-1243-9C8F-9717799BB054}"/>
    </a:ext>
  </a:extLst>
</a:theme>
</file>

<file path=ppt/theme/theme3.xml><?xml version="1.0" encoding="utf-8"?>
<a:theme xmlns:a="http://schemas.openxmlformats.org/drawingml/2006/main" name="3-column layout">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51F6C704-BA7F-7247-BDFD-79A9A887923E}"/>
    </a:ext>
  </a:extLst>
</a:theme>
</file>

<file path=ppt/theme/theme4.xml><?xml version="1.0" encoding="utf-8"?>
<a:theme xmlns:a="http://schemas.openxmlformats.org/drawingml/2006/main" name="Minimal">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extLst>
    <a:ext uri="{05A4C25C-085E-4340-85A3-A5531E510DB2}">
      <thm15:themeFamily xmlns:thm15="http://schemas.microsoft.com/office/thememl/2012/main" name="PosterPresentations.com-36x48-Template-V0" id="{E2F04649-3BAC-894F-BCD0-91F23DABE24B}" vid="{684A8FA1-CFAC-634B-8FF8-CD45D0513841}"/>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5167</TotalTime>
  <Words>0</Words>
  <Application>Microsoft Macintosh PowerPoint</Application>
  <PresentationFormat>Custom</PresentationFormat>
  <Paragraphs>0</Paragraphs>
  <Slides>1</Slides>
  <Notes>0</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1</vt:i4>
      </vt:variant>
    </vt:vector>
  </HeadingPairs>
  <TitlesOfParts>
    <vt:vector size="10" baseType="lpstr">
      <vt:lpstr>Arial</vt:lpstr>
      <vt:lpstr>Arial Black</vt:lpstr>
      <vt:lpstr>Calibri</vt:lpstr>
      <vt:lpstr>Century Gothic</vt:lpstr>
      <vt:lpstr>Trebuchet MS</vt:lpstr>
      <vt:lpstr>4-column layout</vt:lpstr>
      <vt:lpstr>1-2-1-column layout</vt:lpstr>
      <vt:lpstr>3-column layout</vt:lpstr>
      <vt:lpstr>Minimal</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Station 5</cp:lastModifiedBy>
  <cp:revision>95</cp:revision>
  <dcterms:created xsi:type="dcterms:W3CDTF">2012-02-03T19:11:35Z</dcterms:created>
  <dcterms:modified xsi:type="dcterms:W3CDTF">2025-01-28T18:57:36Z</dcterms:modified>
  <cp:category>Research poster templates</cp:category>
</cp:coreProperties>
</file>