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40" userDrawn="1">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4" d="100"/>
          <a:sy n="24" d="100"/>
        </p:scale>
        <p:origin x="2680" y="232"/>
      </p:cViewPr>
      <p:guideLst>
        <p:guide orient="horz" pos="3318"/>
        <p:guide orient="horz" pos="240"/>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829841"/>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663873"/>
            <a:ext cx="10050462"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000109"/>
            <a:ext cx="10058400"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000109"/>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5829841"/>
            <a:ext cx="10047018"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3724098"/>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4462762"/>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130761"/>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5884806"/>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402912"/>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505788"/>
            <a:ext cx="3199896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562745"/>
            <a:ext cx="31998968"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923330"/>
          </a:xfrm>
          <a:prstGeom prst="rect">
            <a:avLst/>
          </a:prstGeom>
        </p:spPr>
        <p:txBody>
          <a:bodyPr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703D5-BF2F-DF41-7EEE-50B26CAB4433}"/>
              </a:ext>
            </a:extLst>
          </p:cNvPr>
          <p:cNvSpPr/>
          <p:nvPr userDrawn="1"/>
        </p:nvSpPr>
        <p:spPr>
          <a:xfrm>
            <a:off x="0" y="32077025"/>
            <a:ext cx="43891200" cy="913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52905" y="32351882"/>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E5ED0136-E6E9-E340-DCD6-5053BABFBFE4}"/>
              </a:ext>
            </a:extLst>
          </p:cNvPr>
          <p:cNvGrpSpPr/>
          <p:nvPr userDrawn="1"/>
        </p:nvGrpSpPr>
        <p:grpSpPr>
          <a:xfrm>
            <a:off x="0" y="14098"/>
            <a:ext cx="43891200" cy="4314166"/>
            <a:chOff x="0" y="-1"/>
            <a:chExt cx="12192000" cy="1219223"/>
          </a:xfrm>
        </p:grpSpPr>
        <p:sp>
          <p:nvSpPr>
            <p:cNvPr id="7" name="Document 6">
              <a:extLst>
                <a:ext uri="{FF2B5EF4-FFF2-40B4-BE49-F238E27FC236}">
                  <a16:creationId xmlns:a16="http://schemas.microsoft.com/office/drawing/2014/main" id="{F27200FE-D213-3004-DA26-3B8202A2AB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BB4B2C32-5D48-98BC-A030-3CCE7D871E0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2" name="Table 11">
            <a:extLst>
              <a:ext uri="{FF2B5EF4-FFF2-40B4-BE49-F238E27FC236}">
                <a16:creationId xmlns:a16="http://schemas.microsoft.com/office/drawing/2014/main" id="{9631A715-ABDD-C916-FF3F-590B3A828BD8}"/>
              </a:ext>
            </a:extLst>
          </p:cNvPr>
          <p:cNvGraphicFramePr>
            <a:graphicFrameLocks noGrp="1"/>
          </p:cNvGraphicFramePr>
          <p:nvPr userDrawn="1">
            <p:extLst>
              <p:ext uri="{D42A27DB-BD31-4B8C-83A1-F6EECF244321}">
                <p14:modId xmlns:p14="http://schemas.microsoft.com/office/powerpoint/2010/main" val="428177025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72BD4B14-1893-B4DB-61A1-412ACC2BFADA}"/>
              </a:ext>
            </a:extLst>
          </p:cNvPr>
          <p:cNvGraphicFramePr>
            <a:graphicFrameLocks noGrp="1"/>
          </p:cNvGraphicFramePr>
          <p:nvPr userDrawn="1">
            <p:extLst>
              <p:ext uri="{D42A27DB-BD31-4B8C-83A1-F6EECF244321}">
                <p14:modId xmlns:p14="http://schemas.microsoft.com/office/powerpoint/2010/main" val="100757460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B15A-A5D0-CCF3-5253-13C72B1D5BE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BF601BF-2A5B-5C56-BF98-D57CC5FA76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FA128F3-6A57-DD54-BC55-ABC7987AB41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E17A497-46C1-B833-4D36-ADCA71D8634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585B3EA-B18E-7FC2-B2CD-2D7E02CF97E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F5BE437-9F0D-82A7-FBFB-D2DBD510872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194151B7-6ED8-F2C6-FE53-92BB5AE7F14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09607D9-8986-46BB-4981-8DFFD192962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D8D252B-839A-3EC0-1EEA-A62A153F85E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3725BF2-9AE2-7633-0FAE-711AAE057EF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4C41E60-197E-8E8D-43FF-35936D78FF3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F6D87B7-C12A-12F9-A946-B5E4656EE02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9D2277D-0005-E662-D92E-2AF719434B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D1D784A-4141-28D6-4A5F-930A6B66176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AD2DAE7-5392-D4F6-09BD-CBD3734582B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AAE1D3A5-28F2-B404-D4C7-47EB988D933E}"/>
              </a:ext>
            </a:extLst>
          </p:cNvPr>
          <p:cNvSpPr>
            <a:spLocks noGrp="1"/>
          </p:cNvSpPr>
          <p:nvPr>
            <p:ph type="body" sz="quarter" idx="151"/>
          </p:nvPr>
        </p:nvSpPr>
        <p:spPr/>
        <p:txBody>
          <a:bodyPr/>
          <a:lstStyle/>
          <a:p>
            <a:endParaRPr lang="en-US" dirty="0"/>
          </a:p>
        </p:txBody>
      </p:sp>
      <p:sp>
        <p:nvSpPr>
          <p:cNvPr id="18" name="Text Placeholder 17">
            <a:extLst>
              <a:ext uri="{FF2B5EF4-FFF2-40B4-BE49-F238E27FC236}">
                <a16:creationId xmlns:a16="http://schemas.microsoft.com/office/drawing/2014/main" id="{12CD0C50-C7FD-6047-8A81-F714D190A0F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58771719"/>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1189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66</cp:revision>
  <dcterms:created xsi:type="dcterms:W3CDTF">2012-02-03T19:11:35Z</dcterms:created>
  <dcterms:modified xsi:type="dcterms:W3CDTF">2022-05-29T05:24:59Z</dcterms:modified>
  <cp:category>Research poster templates</cp:category>
</cp:coreProperties>
</file>