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DBB1FCDC-A3E6-4A3D-AEF7-AD67BFC93ED3}" v="10" dt="2023-08-29T18:41:09.257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21" autoAdjust="0"/>
    <p:restoredTop sz="94660"/>
  </p:normalViewPr>
  <p:slideViewPr>
    <p:cSldViewPr snapToGrid="0">
      <p:cViewPr varScale="1">
        <p:scale>
          <a:sx n="111" d="100"/>
          <a:sy n="111" d="100"/>
        </p:scale>
        <p:origin x="588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microsoft.com/office/2015/10/relationships/revisionInfo" Target="revisionInfo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svg"/><Relationship Id="rId1" Type="http://schemas.openxmlformats.org/officeDocument/2006/relationships/image" Target="../media/image2.png"/><Relationship Id="rId4" Type="http://schemas.openxmlformats.org/officeDocument/2006/relationships/image" Target="../media/image5.sv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svg"/><Relationship Id="rId1" Type="http://schemas.openxmlformats.org/officeDocument/2006/relationships/image" Target="../media/image2.png"/><Relationship Id="rId4" Type="http://schemas.openxmlformats.org/officeDocument/2006/relationships/image" Target="../media/image5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619FA04-2EBE-424F-A2BE-FDE81E5A17F3}" type="doc">
      <dgm:prSet loTypeId="urn:microsoft.com/office/officeart/2018/2/layout/IconCircleList" loCatId="icon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72318842-7707-42B9-AC93-1E2ABBD79576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dirty="0"/>
            <a:t>Please download and edit this to create your Quad Chart!</a:t>
          </a:r>
        </a:p>
      </dgm:t>
    </dgm:pt>
    <dgm:pt modelId="{F66266BA-31F3-45F4-A5D1-407FD368F672}" type="parTrans" cxnId="{102C5B7B-A191-47C5-9060-E525D6B11609}">
      <dgm:prSet/>
      <dgm:spPr/>
      <dgm:t>
        <a:bodyPr/>
        <a:lstStyle/>
        <a:p>
          <a:endParaRPr lang="en-US"/>
        </a:p>
      </dgm:t>
    </dgm:pt>
    <dgm:pt modelId="{8A6E6E92-F225-405E-8789-8D0325A10191}" type="sibTrans" cxnId="{102C5B7B-A191-47C5-9060-E525D6B11609}">
      <dgm:prSet/>
      <dgm:spPr/>
      <dgm:t>
        <a:bodyPr/>
        <a:lstStyle/>
        <a:p>
          <a:pPr>
            <a:lnSpc>
              <a:spcPct val="100000"/>
            </a:lnSpc>
          </a:pPr>
          <a:endParaRPr lang="en-US"/>
        </a:p>
      </dgm:t>
    </dgm:pt>
    <dgm:pt modelId="{89F68319-29F3-484B-8E82-7AA2B0565B9D}">
      <dgm:prSet/>
      <dgm:spPr/>
      <dgm:t>
        <a:bodyPr/>
        <a:lstStyle/>
        <a:p>
          <a:pPr rtl="0">
            <a:lnSpc>
              <a:spcPct val="100000"/>
            </a:lnSpc>
          </a:pPr>
          <a:r>
            <a:rPr lang="en-US" dirty="0">
              <a:latin typeface="Calibri"/>
              <a:ea typeface="Calibri"/>
              <a:cs typeface="Calibri"/>
            </a:rPr>
            <a:t>Once you have created your Quad Chart, delete this slide(1) and the samples (slides 3, 4, and 5). Then save your project!</a:t>
          </a:r>
        </a:p>
      </dgm:t>
    </dgm:pt>
    <dgm:pt modelId="{81F535CA-500A-4065-B8DD-22C7FFF1398F}" type="parTrans" cxnId="{02E08F91-1323-4609-AE4F-1E206E38DC78}">
      <dgm:prSet/>
      <dgm:spPr/>
      <dgm:t>
        <a:bodyPr/>
        <a:lstStyle/>
        <a:p>
          <a:endParaRPr lang="en-US"/>
        </a:p>
      </dgm:t>
    </dgm:pt>
    <dgm:pt modelId="{181C39E7-4BF7-4599-B506-CB8CFCFF3DC2}" type="sibTrans" cxnId="{02E08F91-1323-4609-AE4F-1E206E38DC78}">
      <dgm:prSet/>
      <dgm:spPr/>
      <dgm:t>
        <a:bodyPr/>
        <a:lstStyle/>
        <a:p>
          <a:endParaRPr lang="en-US"/>
        </a:p>
      </dgm:t>
    </dgm:pt>
    <dgm:pt modelId="{C77E9992-31C4-4104-9A6F-847970383096}" type="pres">
      <dgm:prSet presAssocID="{5619FA04-2EBE-424F-A2BE-FDE81E5A17F3}" presName="root" presStyleCnt="0">
        <dgm:presLayoutVars>
          <dgm:dir/>
          <dgm:resizeHandles val="exact"/>
        </dgm:presLayoutVars>
      </dgm:prSet>
      <dgm:spPr/>
    </dgm:pt>
    <dgm:pt modelId="{5F90C3BC-4228-443E-BA4E-53311E60B01B}" type="pres">
      <dgm:prSet presAssocID="{5619FA04-2EBE-424F-A2BE-FDE81E5A17F3}" presName="container" presStyleCnt="0">
        <dgm:presLayoutVars>
          <dgm:dir/>
          <dgm:resizeHandles val="exact"/>
        </dgm:presLayoutVars>
      </dgm:prSet>
      <dgm:spPr/>
    </dgm:pt>
    <dgm:pt modelId="{2D5CF124-DB3A-4C5A-AF6F-D0B199EF9654}" type="pres">
      <dgm:prSet presAssocID="{72318842-7707-42B9-AC93-1E2ABBD79576}" presName="compNode" presStyleCnt="0"/>
      <dgm:spPr/>
    </dgm:pt>
    <dgm:pt modelId="{B36C5A8C-1A03-4359-B31C-8E7269CC9F18}" type="pres">
      <dgm:prSet presAssocID="{72318842-7707-42B9-AC93-1E2ABBD79576}" presName="iconBgRect" presStyleLbl="bgShp" presStyleIdx="0" presStyleCnt="2"/>
      <dgm:spPr/>
    </dgm:pt>
    <dgm:pt modelId="{9BE66DDB-B09C-4F4F-A275-58B935DC3E68}" type="pres">
      <dgm:prSet presAssocID="{72318842-7707-42B9-AC93-1E2ABBD79576}" presName="iconRect" presStyleLbl="node1" presStyleIdx="0" presStyleCnt="2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Download"/>
        </a:ext>
      </dgm:extLst>
    </dgm:pt>
    <dgm:pt modelId="{6E73AD6A-AE7D-4DCB-AF28-D1E257FAA0A4}" type="pres">
      <dgm:prSet presAssocID="{72318842-7707-42B9-AC93-1E2ABBD79576}" presName="spaceRect" presStyleCnt="0"/>
      <dgm:spPr/>
    </dgm:pt>
    <dgm:pt modelId="{98A97DF5-2459-48A5-9E07-DB375C2640D3}" type="pres">
      <dgm:prSet presAssocID="{72318842-7707-42B9-AC93-1E2ABBD79576}" presName="textRect" presStyleLbl="revTx" presStyleIdx="0" presStyleCnt="2">
        <dgm:presLayoutVars>
          <dgm:chMax val="1"/>
          <dgm:chPref val="1"/>
        </dgm:presLayoutVars>
      </dgm:prSet>
      <dgm:spPr/>
    </dgm:pt>
    <dgm:pt modelId="{C45F2C58-528D-4AD3-B581-65CDF886BC9B}" type="pres">
      <dgm:prSet presAssocID="{8A6E6E92-F225-405E-8789-8D0325A10191}" presName="sibTrans" presStyleLbl="sibTrans2D1" presStyleIdx="0" presStyleCnt="0"/>
      <dgm:spPr/>
    </dgm:pt>
    <dgm:pt modelId="{34179D34-9B7A-4E15-8C5D-1BA54FDA961F}" type="pres">
      <dgm:prSet presAssocID="{89F68319-29F3-484B-8E82-7AA2B0565B9D}" presName="compNode" presStyleCnt="0"/>
      <dgm:spPr/>
    </dgm:pt>
    <dgm:pt modelId="{392EEA30-6D48-4D45-AE47-8A9AA59B1C10}" type="pres">
      <dgm:prSet presAssocID="{89F68319-29F3-484B-8E82-7AA2B0565B9D}" presName="iconBgRect" presStyleLbl="bgShp" presStyleIdx="1" presStyleCnt="2"/>
      <dgm:spPr/>
    </dgm:pt>
    <dgm:pt modelId="{2782020E-36A8-4AF4-AD22-742D9CE7C457}" type="pres">
      <dgm:prSet presAssocID="{89F68319-29F3-484B-8E82-7AA2B0565B9D}" presName="iconRect" presStyleLbl="node1" presStyleIdx="1" presStyleCnt="2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Document"/>
        </a:ext>
      </dgm:extLst>
    </dgm:pt>
    <dgm:pt modelId="{B2906DDC-63D8-4B5E-BF09-5C5DA8564265}" type="pres">
      <dgm:prSet presAssocID="{89F68319-29F3-484B-8E82-7AA2B0565B9D}" presName="spaceRect" presStyleCnt="0"/>
      <dgm:spPr/>
    </dgm:pt>
    <dgm:pt modelId="{60880EA8-89A7-44DA-900E-C41EA009587D}" type="pres">
      <dgm:prSet presAssocID="{89F68319-29F3-484B-8E82-7AA2B0565B9D}" presName="textRect" presStyleLbl="revTx" presStyleIdx="1" presStyleCnt="2" custScaleX="111561">
        <dgm:presLayoutVars>
          <dgm:chMax val="1"/>
          <dgm:chPref val="1"/>
        </dgm:presLayoutVars>
      </dgm:prSet>
      <dgm:spPr/>
    </dgm:pt>
  </dgm:ptLst>
  <dgm:cxnLst>
    <dgm:cxn modelId="{547AE403-8000-4FFD-922F-ADAB3169288F}" type="presOf" srcId="{72318842-7707-42B9-AC93-1E2ABBD79576}" destId="{98A97DF5-2459-48A5-9E07-DB375C2640D3}" srcOrd="0" destOrd="0" presId="urn:microsoft.com/office/officeart/2018/2/layout/IconCircleList"/>
    <dgm:cxn modelId="{102C5B7B-A191-47C5-9060-E525D6B11609}" srcId="{5619FA04-2EBE-424F-A2BE-FDE81E5A17F3}" destId="{72318842-7707-42B9-AC93-1E2ABBD79576}" srcOrd="0" destOrd="0" parTransId="{F66266BA-31F3-45F4-A5D1-407FD368F672}" sibTransId="{8A6E6E92-F225-405E-8789-8D0325A10191}"/>
    <dgm:cxn modelId="{02E08F91-1323-4609-AE4F-1E206E38DC78}" srcId="{5619FA04-2EBE-424F-A2BE-FDE81E5A17F3}" destId="{89F68319-29F3-484B-8E82-7AA2B0565B9D}" srcOrd="1" destOrd="0" parTransId="{81F535CA-500A-4065-B8DD-22C7FFF1398F}" sibTransId="{181C39E7-4BF7-4599-B506-CB8CFCFF3DC2}"/>
    <dgm:cxn modelId="{B6EA8392-AE19-49D6-BEA3-4AAC31129DA5}" type="presOf" srcId="{5619FA04-2EBE-424F-A2BE-FDE81E5A17F3}" destId="{C77E9992-31C4-4104-9A6F-847970383096}" srcOrd="0" destOrd="0" presId="urn:microsoft.com/office/officeart/2018/2/layout/IconCircleList"/>
    <dgm:cxn modelId="{A9EE16E3-C902-4544-A2F6-F60B01249481}" type="presOf" srcId="{8A6E6E92-F225-405E-8789-8D0325A10191}" destId="{C45F2C58-528D-4AD3-B581-65CDF886BC9B}" srcOrd="0" destOrd="0" presId="urn:microsoft.com/office/officeart/2018/2/layout/IconCircleList"/>
    <dgm:cxn modelId="{5B241EFB-485D-4BD4-8AFB-DEBF3CD8EEF9}" type="presOf" srcId="{89F68319-29F3-484B-8E82-7AA2B0565B9D}" destId="{60880EA8-89A7-44DA-900E-C41EA009587D}" srcOrd="0" destOrd="0" presId="urn:microsoft.com/office/officeart/2018/2/layout/IconCircleList"/>
    <dgm:cxn modelId="{0508707C-01CE-4091-BB4E-62CE466440AE}" type="presParOf" srcId="{C77E9992-31C4-4104-9A6F-847970383096}" destId="{5F90C3BC-4228-443E-BA4E-53311E60B01B}" srcOrd="0" destOrd="0" presId="urn:microsoft.com/office/officeart/2018/2/layout/IconCircleList"/>
    <dgm:cxn modelId="{D82733E7-A195-4B9F-9259-071FAE2D50D1}" type="presParOf" srcId="{5F90C3BC-4228-443E-BA4E-53311E60B01B}" destId="{2D5CF124-DB3A-4C5A-AF6F-D0B199EF9654}" srcOrd="0" destOrd="0" presId="urn:microsoft.com/office/officeart/2018/2/layout/IconCircleList"/>
    <dgm:cxn modelId="{51D30312-C3BE-47F4-8E68-C6EFE6C7AD10}" type="presParOf" srcId="{2D5CF124-DB3A-4C5A-AF6F-D0B199EF9654}" destId="{B36C5A8C-1A03-4359-B31C-8E7269CC9F18}" srcOrd="0" destOrd="0" presId="urn:microsoft.com/office/officeart/2018/2/layout/IconCircleList"/>
    <dgm:cxn modelId="{DC9E9898-5AEF-46D9-951C-5A2DBD089BB2}" type="presParOf" srcId="{2D5CF124-DB3A-4C5A-AF6F-D0B199EF9654}" destId="{9BE66DDB-B09C-4F4F-A275-58B935DC3E68}" srcOrd="1" destOrd="0" presId="urn:microsoft.com/office/officeart/2018/2/layout/IconCircleList"/>
    <dgm:cxn modelId="{9E329D83-3B2E-409D-87D2-D4822DDCEE78}" type="presParOf" srcId="{2D5CF124-DB3A-4C5A-AF6F-D0B199EF9654}" destId="{6E73AD6A-AE7D-4DCB-AF28-D1E257FAA0A4}" srcOrd="2" destOrd="0" presId="urn:microsoft.com/office/officeart/2018/2/layout/IconCircleList"/>
    <dgm:cxn modelId="{40E86080-CBAB-4243-BAA8-C893AA5753EF}" type="presParOf" srcId="{2D5CF124-DB3A-4C5A-AF6F-D0B199EF9654}" destId="{98A97DF5-2459-48A5-9E07-DB375C2640D3}" srcOrd="3" destOrd="0" presId="urn:microsoft.com/office/officeart/2018/2/layout/IconCircleList"/>
    <dgm:cxn modelId="{5051C8C1-73F1-44A6-AF46-299F4AF6578E}" type="presParOf" srcId="{5F90C3BC-4228-443E-BA4E-53311E60B01B}" destId="{C45F2C58-528D-4AD3-B581-65CDF886BC9B}" srcOrd="1" destOrd="0" presId="urn:microsoft.com/office/officeart/2018/2/layout/IconCircleList"/>
    <dgm:cxn modelId="{A607782A-AEAA-4667-AAEA-C9F246EA423A}" type="presParOf" srcId="{5F90C3BC-4228-443E-BA4E-53311E60B01B}" destId="{34179D34-9B7A-4E15-8C5D-1BA54FDA961F}" srcOrd="2" destOrd="0" presId="urn:microsoft.com/office/officeart/2018/2/layout/IconCircleList"/>
    <dgm:cxn modelId="{BA323316-94FE-42C8-A960-9B6B42F43B37}" type="presParOf" srcId="{34179D34-9B7A-4E15-8C5D-1BA54FDA961F}" destId="{392EEA30-6D48-4D45-AE47-8A9AA59B1C10}" srcOrd="0" destOrd="0" presId="urn:microsoft.com/office/officeart/2018/2/layout/IconCircleList"/>
    <dgm:cxn modelId="{C7E9667A-58D6-44AC-A7F6-371C6CC0D168}" type="presParOf" srcId="{34179D34-9B7A-4E15-8C5D-1BA54FDA961F}" destId="{2782020E-36A8-4AF4-AD22-742D9CE7C457}" srcOrd="1" destOrd="0" presId="urn:microsoft.com/office/officeart/2018/2/layout/IconCircleList"/>
    <dgm:cxn modelId="{85E717E8-A9F5-44B8-878A-FA8E4B5F958F}" type="presParOf" srcId="{34179D34-9B7A-4E15-8C5D-1BA54FDA961F}" destId="{B2906DDC-63D8-4B5E-BF09-5C5DA8564265}" srcOrd="2" destOrd="0" presId="urn:microsoft.com/office/officeart/2018/2/layout/IconCircleList"/>
    <dgm:cxn modelId="{9104441B-803B-4383-8A74-8077F630BF46}" type="presParOf" srcId="{34179D34-9B7A-4E15-8C5D-1BA54FDA961F}" destId="{60880EA8-89A7-44DA-900E-C41EA009587D}" srcOrd="3" destOrd="0" presId="urn:microsoft.com/office/officeart/2018/2/layout/IconCircle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36C5A8C-1A03-4359-B31C-8E7269CC9F18}">
      <dsp:nvSpPr>
        <dsp:cNvPr id="0" name=""/>
        <dsp:cNvSpPr/>
      </dsp:nvSpPr>
      <dsp:spPr>
        <a:xfrm>
          <a:off x="121323" y="1507711"/>
          <a:ext cx="1335915" cy="1335915"/>
        </a:xfrm>
        <a:prstGeom prst="ellipse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BE66DDB-B09C-4F4F-A275-58B935DC3E68}">
      <dsp:nvSpPr>
        <dsp:cNvPr id="0" name=""/>
        <dsp:cNvSpPr/>
      </dsp:nvSpPr>
      <dsp:spPr>
        <a:xfrm>
          <a:off x="401865" y="1788253"/>
          <a:ext cx="774830" cy="774830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8A97DF5-2459-48A5-9E07-DB375C2640D3}">
      <dsp:nvSpPr>
        <dsp:cNvPr id="0" name=""/>
        <dsp:cNvSpPr/>
      </dsp:nvSpPr>
      <dsp:spPr>
        <a:xfrm>
          <a:off x="1743505" y="1507711"/>
          <a:ext cx="3148942" cy="133591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9334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 dirty="0"/>
            <a:t>Please download and edit this to create your Quad Chart!</a:t>
          </a:r>
        </a:p>
      </dsp:txBody>
      <dsp:txXfrm>
        <a:off x="1743505" y="1507711"/>
        <a:ext cx="3148942" cy="1335915"/>
      </dsp:txXfrm>
    </dsp:sp>
    <dsp:sp modelId="{392EEA30-6D48-4D45-AE47-8A9AA59B1C10}">
      <dsp:nvSpPr>
        <dsp:cNvPr id="0" name=""/>
        <dsp:cNvSpPr/>
      </dsp:nvSpPr>
      <dsp:spPr>
        <a:xfrm>
          <a:off x="5441127" y="1507711"/>
          <a:ext cx="1335915" cy="1335915"/>
        </a:xfrm>
        <a:prstGeom prst="ellipse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782020E-36A8-4AF4-AD22-742D9CE7C457}">
      <dsp:nvSpPr>
        <dsp:cNvPr id="0" name=""/>
        <dsp:cNvSpPr/>
      </dsp:nvSpPr>
      <dsp:spPr>
        <a:xfrm>
          <a:off x="5721669" y="1788253"/>
          <a:ext cx="774830" cy="774830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0880EA8-89A7-44DA-900E-C41EA009587D}">
      <dsp:nvSpPr>
        <dsp:cNvPr id="0" name=""/>
        <dsp:cNvSpPr/>
      </dsp:nvSpPr>
      <dsp:spPr>
        <a:xfrm>
          <a:off x="6881285" y="1507711"/>
          <a:ext cx="3512991" cy="133591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933450" rtl="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 dirty="0">
              <a:latin typeface="Calibri"/>
              <a:ea typeface="Calibri"/>
              <a:cs typeface="Calibri"/>
            </a:rPr>
            <a:t>Once you have created your Quad Chart, delete this slide(1) and the samples (slides 3, 4, and 5). Then save your project!</a:t>
          </a:r>
        </a:p>
      </dsp:txBody>
      <dsp:txXfrm>
        <a:off x="6881285" y="1507711"/>
        <a:ext cx="3512991" cy="133591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8/2/layout/IconCircleList">
  <dgm:title val="Icon Circle List"/>
  <dgm:desc val="Use to show non-sequential or grouped chunks of information accompanied by related visuals. Circular shapes can hold an icon or small picture and corresponding text box shows Level 1 text. Works best for icons or small pictures with medium-length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alg type="sp"/>
    <dgm:shape xmlns:r="http://schemas.openxmlformats.org/officeDocument/2006/relationships" r:blip="">
      <dgm:adjLst/>
    </dgm:shape>
    <dgm:presOf/>
    <dgm:choose name="Name0">
      <dgm:if name="Name1" axis="ch" ptType="node" func="cnt" op="lte" val="3">
        <dgm:constrLst>
          <dgm:constr type="w" for="ch" forName="container" refType="w"/>
          <dgm:constr type="h" for="ch" forName="container" refType="h" fact="0.4"/>
        </dgm:constrLst>
      </dgm:if>
      <dgm:else name="Name2">
        <dgm:constrLst>
          <dgm:constr type="w" for="ch" forName="container" refType="w"/>
          <dgm:constr type="h" for="ch" forName="container" refType="h"/>
        </dgm:constrLst>
      </dgm:else>
    </dgm:choose>
    <dgm:ruleLst>
      <dgm:rule type="h" for="ch" forName="container" val="INF" fact="NaN" max="NaN"/>
    </dgm:ruleLst>
    <dgm:layoutNode name="container">
      <dgm:varLst>
        <dgm:dir/>
        <dgm:resizeHandles val="exact"/>
      </dgm:varLst>
      <dgm:choose name="Name3">
        <dgm:if name="Name4" axis="self" func="var" arg="dir" op="equ" val="norm">
          <dgm:alg type="snake">
            <dgm:param type="grDir" val="tL"/>
            <dgm:param type="flowDir" val="row"/>
            <dgm:param type="contDir" val="sameDir"/>
          </dgm:alg>
        </dgm:if>
        <dgm:else name="Name5">
          <dgm:alg type="snake">
            <dgm:param type="grDir" val="tR"/>
            <dgm:param type="flowDir" val="row"/>
            <dgm:param type="contDir" val="sameDi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Node" refType="w"/>
        <dgm:constr type="h" for="ch" forName="compNode" refType="w" fact="0.28"/>
        <dgm:constr type="w" for="ch" forName="sibTrans" refType="w" refFor="ch" refForName="compNode" fact="0.115"/>
        <dgm:constr type="sp" refType="h" op="equ" fact="0.17"/>
        <dgm:constr type="primFontSz" for="des" ptType="node" op="equ" val="24"/>
        <dgm:constr type="h" for="des" forName="compNode" op="equ"/>
        <dgm:constr type="h" for="des" forName="iconBgRect" op="equ"/>
      </dgm:constrLst>
      <dgm:ruleLst>
        <dgm:rule type="w" for="ch" forName="compNode" val="60" fact="NaN" max="NaN"/>
      </dgm:ruleLst>
      <dgm:forEach name="Name6" axis="ch" ptType="node">
        <dgm:layoutNode name="compNode">
          <dgm:alg type="composite"/>
          <dgm:shape xmlns:r="http://schemas.openxmlformats.org/officeDocument/2006/relationships" r:blip="">
            <dgm:adjLst/>
          </dgm:shape>
          <dgm:presOf axis="self"/>
          <dgm:constrLst>
            <dgm:constr type="w" for="ch" forName="iconBgRect" refType="w" fact="0.28"/>
            <dgm:constr type="h" for="ch" forName="iconBgRect" refType="w" refFor="ch" refForName="iconBgRect"/>
            <dgm:constr type="t" for="ch" forName="iconBgRect"/>
            <dgm:constr type="l" for="ch" forName="iconBgRect"/>
            <dgm:constr type="w" for="ch" forName="iconRect" refType="w" refFor="ch" refForName="iconBgRect" fact="0.58"/>
            <dgm:constr type="h" for="ch" forName="iconRect" refType="w" refFor="ch" refForName="iconRect"/>
            <dgm:constr type="ctrX" for="ch" forName="iconRect" refType="ctrX" refFor="ch" refForName="iconBgRect"/>
            <dgm:constr type="ctrY" for="ch" forName="iconRect" refType="ctrY" refFor="ch" refForName="iconBgRect"/>
            <dgm:constr type="w" for="ch" forName="spaceRect" refType="w" fact="0.06"/>
            <dgm:constr type="h" for="ch" forName="spaceRect" refType="h" refFor="ch" refForName="iconBgRect"/>
            <dgm:constr type="t" for="ch" forName="spaceRect" refType="t" refFor="ch" refForName="iconBgRect"/>
            <dgm:constr type="l" for="ch" forName="spaceRect" refType="r" refFor="ch" refForName="iconBgRect"/>
            <dgm:constr type="h" for="ch" forName="textRect" refType="h" refFor="ch" refForName="iconBgRect"/>
            <dgm:constr type="t" for="ch" forName="textRect" refType="t" refFor="ch" refForName="iconBgRect"/>
            <dgm:constr type="l" for="ch" forName="textRect" refType="r" refFor="ch" refForName="spaceRect"/>
          </dgm:constrLst>
          <dgm:ruleLst/>
          <dgm:layoutNode name="iconBgRect" styleLbl="bgShp">
            <dgm:alg type="sp"/>
            <dgm:shape xmlns:r="http://schemas.openxmlformats.org/officeDocument/2006/relationships" type="ellipse" r:blip="">
              <dgm:adjLst/>
            </dgm:shape>
            <dgm:presOf/>
            <dgm:constrLst/>
            <dgm:ruleLst/>
          </dgm:layoutNode>
          <dgm:layoutNode name="iconRect" styleLbl="node1">
            <dgm:alg type="sp"/>
            <dgm:shape xmlns:r="http://schemas.openxmlformats.org/officeDocument/2006/relationships" type="rect" r:blip="" blipPhldr="1">
              <dgm:adjLst/>
            </dgm:shape>
            <dgm:presOf/>
            <dgm:constrLst/>
            <dgm:ruleLst/>
          </dgm:layoutNode>
          <dgm:layoutNode name="spaceRect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layoutNode name="textRect" styleLbl="revTx">
            <dgm:varLst>
              <dgm:chMax val="1"/>
              <dgm:chPref val="1"/>
            </dgm:varLst>
            <dgm:choose name="Name7">
              <dgm:if name="Name8" func="var" arg="dir" op="equ" val="norm">
                <dgm:alg type="tx">
                  <dgm:param type="txAnchorVert" val="mid"/>
                  <dgm:param type="parTxLTRAlign" val="l"/>
                  <dgm:param type="shpTxLTRAlignCh" val="l"/>
                  <dgm:param type="parTxRTLAlign" val="l"/>
                  <dgm:param type="shpTxRTLAlignCh" val="l"/>
                </dgm:alg>
              </dgm:if>
              <dgm:else name="Name9">
                <dgm:alg type="tx">
                  <dgm:param type="txAnchorVert" val="mid"/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self" ptType="node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11" fact="NaN" max="NaN"/>
            </dgm:ruleLst>
          </dgm:layoutNode>
        </dgm:layoutNode>
        <dgm:forEach name="Name10" axis="followSib" ptType="sibTrans" cnt="1">
          <dgm:layoutNode name="sibTrans">
            <dgm:alg type="sp"/>
            <dgm:shape xmlns:r="http://schemas.openxmlformats.org/officeDocument/2006/relationships" type="rect" r:blip="" hideGeom="1">
              <dgm:adjLst/>
            </dgm:shape>
            <dgm:presOf axis="self"/>
            <dgm:constrLst/>
            <dgm:ruleLst/>
          </dgm:layoutNode>
        </dgm:forEach>
      </dgm:forEach>
    </dgm:layoutNode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</dgm1612:lstStyle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6A75F1-836E-7971-23B0-030B0742DF7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CA71F4F-3986-4AC2-2DE8-09CC731D6BE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4BDFCC7-CBFE-8593-DD47-ED29257734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716A85-A21A-4C87-AEFB-077F53C10D52}" type="datetimeFigureOut">
              <a:rPr lang="en-US" smtClean="0"/>
              <a:t>8/29/2023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B42C954-96C3-03BD-3AF4-51995C08EE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233CC78-675B-9ED9-A463-20278C56DB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1A3C15-2A2E-420B-83FA-76F7953D35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96467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56221E-F894-B86A-65EE-313B57083A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9703F5E-2B5D-04AA-F548-9C9809A857D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D0519B6-93C6-38CC-3008-273BE7B106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716A85-A21A-4C87-AEFB-077F53C10D52}" type="datetimeFigureOut">
              <a:rPr lang="en-US" smtClean="0"/>
              <a:t>8/29/2023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DE3F070-6B82-D4BC-B05B-34D0B2FA91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BEBE20A-DB8A-BE3A-7ED2-765B3AA651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1A3C15-2A2E-420B-83FA-76F7953D35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05154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A13058C-287C-5C23-46A9-ACE1367412A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D30BC1F-2B0A-7AF7-1F52-1A5C2639C32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5EFAF14-B841-19B7-6372-D1FA89794E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716A85-A21A-4C87-AEFB-077F53C10D52}" type="datetimeFigureOut">
              <a:rPr lang="en-US" smtClean="0"/>
              <a:t>8/29/2023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CC05BC3-56EC-DB45-6A59-728A482C48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D12A45F-EFC7-AA4A-F7B6-5FABD9B824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1A3C15-2A2E-420B-83FA-76F7953D35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21191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E9470B-82CD-7AA5-1C7C-E69676FD42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A1FC01D-D81B-7855-3E27-866F0A8323D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F5E76C7-D2FC-5224-EE5D-58D5EBC3ED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716A85-A21A-4C87-AEFB-077F53C10D52}" type="datetimeFigureOut">
              <a:rPr lang="en-US" smtClean="0"/>
              <a:t>8/29/2023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B221A89-4667-1169-D60B-C12DE5B3AC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A13BFFE-448D-8DDB-09EC-E329453AAB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1A3C15-2A2E-420B-83FA-76F7953D35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14128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2AE069-6C8F-D3E8-8E24-02E27729FF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F300438-FBE4-00AB-2984-B2A41F61844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F32080B-BA09-F72F-09F8-B87BC75A40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716A85-A21A-4C87-AEFB-077F53C10D52}" type="datetimeFigureOut">
              <a:rPr lang="en-US" smtClean="0"/>
              <a:t>8/29/2023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2F4D15B-2E0C-5A0A-3325-DAF1DFC2ED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039A2BD-CEDE-D929-55E5-D38A88098E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1A3C15-2A2E-420B-83FA-76F7953D35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8516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DF00E6-2D1E-523C-77FF-1CEF0FE44C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4C1FAFA-EDB1-7249-CFF8-2DC30AA5738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432A26E-1850-FF9F-ADC0-09ECCF8BBB6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3575013-9207-CD4D-30FA-01651B04E9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716A85-A21A-4C87-AEFB-077F53C10D52}" type="datetimeFigureOut">
              <a:rPr lang="en-US" smtClean="0"/>
              <a:t>8/29/2023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619B846-B7B3-B8C5-273B-3ABF58D1AB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DCEB89C-34A7-456F-379C-99CB8EBC5E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1A3C15-2A2E-420B-83FA-76F7953D35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90723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4A9F75-324C-80A7-5279-BDC9C185A1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3265691-D651-88C2-7E90-65EC7883CE3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41D7BC6-E379-67A2-F07D-A969BB55AFB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81ED207-035E-2796-4ABC-DF905D8ADF2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A142F64-F1E0-2813-D4DD-63B1C199687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822D674-88AD-9F38-289F-CACBD87DEE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716A85-A21A-4C87-AEFB-077F53C10D52}" type="datetimeFigureOut">
              <a:rPr lang="en-US" smtClean="0"/>
              <a:t>8/29/2023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6E2D7C8-7837-46FA-9F59-2C89E82D6B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00BAF34-CE3C-CC08-F15F-BFE3444055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1A3C15-2A2E-420B-83FA-76F7953D35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8007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A877D0-921E-4E43-9523-CB8403E8FF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8800447-6CB5-7F94-BAA7-70BE9E1C1A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716A85-A21A-4C87-AEFB-077F53C10D52}" type="datetimeFigureOut">
              <a:rPr lang="en-US" smtClean="0"/>
              <a:t>8/29/2023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6B13EB1-571B-9923-22DE-D80163EB8C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936199F-C492-C1D4-B9B8-42DEA3A81D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1A3C15-2A2E-420B-83FA-76F7953D35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76460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B77BD69-ECCF-A186-C296-C355EE30A3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716A85-A21A-4C87-AEFB-077F53C10D52}" type="datetimeFigureOut">
              <a:rPr lang="en-US" smtClean="0"/>
              <a:t>8/29/2023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EC24956-ADDA-DA44-B68F-BD81B5DFA1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111EE68-0DE7-A6D4-E714-6952E4BFFF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1A3C15-2A2E-420B-83FA-76F7953D35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5372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891498-017D-C399-AB0A-D5619D9445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93F12D8-8D71-96BF-00ED-46D36E0C165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FF9FD83-7C4D-0D06-6B17-268E6154482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A4D4E15-8379-2865-FBFA-2305FA5529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716A85-A21A-4C87-AEFB-077F53C10D52}" type="datetimeFigureOut">
              <a:rPr lang="en-US" smtClean="0"/>
              <a:t>8/29/2023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83F6150-327D-3653-402D-58E4248A3B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156D837-84CB-E9EB-40C4-C0DBCCA02A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1A3C15-2A2E-420B-83FA-76F7953D35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16053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E41AFD-A64C-BA62-1EB7-2B819BF83D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E5F6BB8-255F-BDAF-1183-CEB42CA2D24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48BEE01-2375-FA8B-627B-11A20D43285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2405F3A-BA3D-7413-CC63-7D707DD64A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716A85-A21A-4C87-AEFB-077F53C10D52}" type="datetimeFigureOut">
              <a:rPr lang="en-US" smtClean="0"/>
              <a:t>8/29/2023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52F3230-AB15-80B5-4550-987EA0788A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EED2E58-F0F7-A489-473B-14BC7A855E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1A3C15-2A2E-420B-83FA-76F7953D35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06993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ECB66C9-C841-D4E6-E439-5848229718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18BB6CA-E2AB-2D8A-1A51-11327E2CF67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F808E95-3A90-FBE2-E596-488ECA0B449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5716A85-A21A-4C87-AEFB-077F53C10D52}" type="datetimeFigureOut">
              <a:rPr lang="en-US" smtClean="0"/>
              <a:t>8/29/2023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FAC39AF-E752-D963-CEB6-EEA2976202F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FD5FC18-4D05-1AAB-6B01-9A690439467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61A3C15-2A2E-420B-83FA-76F7953D35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17541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7" Type="http://schemas.openxmlformats.org/officeDocument/2006/relationships/image" Target="../media/image11.sv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5" Type="http://schemas.openxmlformats.org/officeDocument/2006/relationships/image" Target="../media/image9.svg"/><Relationship Id="rId4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A picture containing font, graphics, logo, clipart&#10;&#10;Description automatically generated">
            <a:extLst>
              <a:ext uri="{FF2B5EF4-FFF2-40B4-BE49-F238E27FC236}">
                <a16:creationId xmlns:a16="http://schemas.microsoft.com/office/drawing/2014/main" id="{EF8B978F-23C6-B8AF-A90B-9CD8953D02A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974" y="295565"/>
            <a:ext cx="4316482" cy="2262144"/>
          </a:xfrm>
          <a:prstGeom prst="rect">
            <a:avLst/>
          </a:prstGeom>
        </p:spPr>
      </p:pic>
      <p:sp>
        <p:nvSpPr>
          <p:cNvPr id="4" name="Title 3">
            <a:extLst>
              <a:ext uri="{FF2B5EF4-FFF2-40B4-BE49-F238E27FC236}">
                <a16:creationId xmlns:a16="http://schemas.microsoft.com/office/drawing/2014/main" id="{97FDEC89-2DE6-B07A-B692-D7C22149E8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75517" y="862691"/>
            <a:ext cx="6678283" cy="1325563"/>
          </a:xfrm>
        </p:spPr>
        <p:txBody>
          <a:bodyPr/>
          <a:lstStyle/>
          <a:p>
            <a:pPr algn="ctr"/>
            <a:r>
              <a:rPr lang="en-US" dirty="0"/>
              <a:t>Quad Chart Template</a:t>
            </a:r>
          </a:p>
        </p:txBody>
      </p:sp>
      <p:graphicFrame>
        <p:nvGraphicFramePr>
          <p:cNvPr id="11" name="Content Placeholder 4">
            <a:extLst>
              <a:ext uri="{FF2B5EF4-FFF2-40B4-BE49-F238E27FC236}">
                <a16:creationId xmlns:a16="http://schemas.microsoft.com/office/drawing/2014/main" id="{105AB73B-BE98-DB4F-DB3D-55125CCCF7E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67360032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22634802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4613BAEF-15FB-E93C-5D1B-D29EDB373D05}"/>
              </a:ext>
            </a:extLst>
          </p:cNvPr>
          <p:cNvSpPr txBox="1"/>
          <p:nvPr/>
        </p:nvSpPr>
        <p:spPr>
          <a:xfrm>
            <a:off x="1" y="0"/>
            <a:ext cx="12192000" cy="677108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000" dirty="0"/>
              <a:t>Project Title</a:t>
            </a:r>
          </a:p>
          <a:p>
            <a:pPr algn="ctr"/>
            <a:r>
              <a:rPr lang="en-US" dirty="0"/>
              <a:t>Author, Grade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DA2C7EE-C53C-5607-C14D-95E905CBD5E6}"/>
              </a:ext>
            </a:extLst>
          </p:cNvPr>
          <p:cNvSpPr txBox="1"/>
          <p:nvPr/>
        </p:nvSpPr>
        <p:spPr>
          <a:xfrm>
            <a:off x="0" y="671770"/>
            <a:ext cx="6096000" cy="3139321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/>
              <a:t>Q1: Scientific Question</a:t>
            </a:r>
          </a:p>
          <a:p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Bullet Points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0EE92C1-E38D-1FD8-3FE8-9B7E4C78CBCB}"/>
              </a:ext>
            </a:extLst>
          </p:cNvPr>
          <p:cNvSpPr txBox="1"/>
          <p:nvPr/>
        </p:nvSpPr>
        <p:spPr>
          <a:xfrm>
            <a:off x="6095999" y="671770"/>
            <a:ext cx="6096000" cy="3139321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/>
              <a:t>Q3: Data Analysis &amp; Results</a:t>
            </a:r>
          </a:p>
          <a:p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Bullet Points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175D97E-43D5-F47E-9D2A-47DE61AF74A2}"/>
              </a:ext>
            </a:extLst>
          </p:cNvPr>
          <p:cNvSpPr txBox="1"/>
          <p:nvPr/>
        </p:nvSpPr>
        <p:spPr>
          <a:xfrm>
            <a:off x="-5" y="3800415"/>
            <a:ext cx="6096000" cy="3139321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/>
              <a:t>Q2: Methodology or Project Design</a:t>
            </a:r>
          </a:p>
          <a:p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Bullet Points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293EDCF-9EBA-392F-4C42-3386195FCAC4}"/>
              </a:ext>
            </a:extLst>
          </p:cNvPr>
          <p:cNvSpPr txBox="1"/>
          <p:nvPr/>
        </p:nvSpPr>
        <p:spPr>
          <a:xfrm>
            <a:off x="6095997" y="3805753"/>
            <a:ext cx="6096000" cy="3139321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/>
              <a:t>Q4: Interpretation &amp; Conclusions</a:t>
            </a:r>
          </a:p>
          <a:p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Bullet Points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  <p:pic>
        <p:nvPicPr>
          <p:cNvPr id="8" name="Graphic 7" descr="Images with solid fill">
            <a:extLst>
              <a:ext uri="{FF2B5EF4-FFF2-40B4-BE49-F238E27FC236}">
                <a16:creationId xmlns:a16="http://schemas.microsoft.com/office/drawing/2014/main" id="{88BAB2DF-C2E0-FB48-C7B7-BF46FABC98C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826565" y="2011014"/>
            <a:ext cx="914400" cy="91440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1C9C4539-D3C6-7507-3527-A70BAF8EFF58}"/>
              </a:ext>
            </a:extLst>
          </p:cNvPr>
          <p:cNvSpPr txBox="1"/>
          <p:nvPr/>
        </p:nvSpPr>
        <p:spPr>
          <a:xfrm>
            <a:off x="4520804" y="3209026"/>
            <a:ext cx="1575190" cy="307777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sz="1400" dirty="0"/>
              <a:t>Image from project</a:t>
            </a:r>
          </a:p>
        </p:txBody>
      </p:sp>
      <p:pic>
        <p:nvPicPr>
          <p:cNvPr id="10" name="Graphic 9" descr="Images with solid fill">
            <a:extLst>
              <a:ext uri="{FF2B5EF4-FFF2-40B4-BE49-F238E27FC236}">
                <a16:creationId xmlns:a16="http://schemas.microsoft.com/office/drawing/2014/main" id="{2CC605BF-248D-CEE0-4894-32E6552721A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852105" y="5271830"/>
            <a:ext cx="914400" cy="914400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EE565000-8274-36B6-F15E-FA4567BEF032}"/>
              </a:ext>
            </a:extLst>
          </p:cNvPr>
          <p:cNvSpPr txBox="1"/>
          <p:nvPr/>
        </p:nvSpPr>
        <p:spPr>
          <a:xfrm>
            <a:off x="4525060" y="6255205"/>
            <a:ext cx="1570933" cy="307777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sz="1400" dirty="0"/>
              <a:t>Image from project</a:t>
            </a:r>
          </a:p>
        </p:txBody>
      </p:sp>
      <p:pic>
        <p:nvPicPr>
          <p:cNvPr id="13" name="Graphic 12" descr="Bar chart with solid fill">
            <a:extLst>
              <a:ext uri="{FF2B5EF4-FFF2-40B4-BE49-F238E27FC236}">
                <a16:creationId xmlns:a16="http://schemas.microsoft.com/office/drawing/2014/main" id="{1A2CE9DC-A8C6-8F8D-A803-004BB5328BA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0820391" y="2445047"/>
            <a:ext cx="914400" cy="914400"/>
          </a:xfrm>
          <a:prstGeom prst="rect">
            <a:avLst/>
          </a:prstGeom>
        </p:spPr>
      </p:pic>
      <p:pic>
        <p:nvPicPr>
          <p:cNvPr id="15" name="Graphic 14" descr="Pie chart with solid fill">
            <a:extLst>
              <a:ext uri="{FF2B5EF4-FFF2-40B4-BE49-F238E27FC236}">
                <a16:creationId xmlns:a16="http://schemas.microsoft.com/office/drawing/2014/main" id="{E5F6401A-DAD4-2365-C9D8-1C50289468E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9786656" y="2468214"/>
            <a:ext cx="914400" cy="914400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8935B592-0E20-AD96-9C29-46B3F8D2FD16}"/>
              </a:ext>
            </a:extLst>
          </p:cNvPr>
          <p:cNvSpPr txBox="1"/>
          <p:nvPr/>
        </p:nvSpPr>
        <p:spPr>
          <a:xfrm>
            <a:off x="10274043" y="3321498"/>
            <a:ext cx="153262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Data Charts</a:t>
            </a:r>
          </a:p>
        </p:txBody>
      </p:sp>
    </p:spTree>
    <p:extLst>
      <p:ext uri="{BB962C8B-B14F-4D97-AF65-F5344CB8AC3E}">
        <p14:creationId xmlns:p14="http://schemas.microsoft.com/office/powerpoint/2010/main" val="108391069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tile tx="0" ty="0" sx="94000" sy="88000" flip="none" algn="ctr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908F33FF-7B8B-9B92-A566-A3E3656F4478}"/>
              </a:ext>
            </a:extLst>
          </p:cNvPr>
          <p:cNvSpPr txBox="1"/>
          <p:nvPr/>
        </p:nvSpPr>
        <p:spPr>
          <a:xfrm>
            <a:off x="736600" y="1752600"/>
            <a:ext cx="10718800" cy="31547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9900" dirty="0">
                <a:solidFill>
                  <a:schemeClr val="tx1">
                    <a:alpha val="12000"/>
                  </a:schemeClr>
                </a:solidFill>
              </a:rPr>
              <a:t>Sample 1</a:t>
            </a:r>
          </a:p>
        </p:txBody>
      </p:sp>
    </p:spTree>
    <p:extLst>
      <p:ext uri="{BB962C8B-B14F-4D97-AF65-F5344CB8AC3E}">
        <p14:creationId xmlns:p14="http://schemas.microsoft.com/office/powerpoint/2010/main" val="32083190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2000" b="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0D387F1A-FAB7-DF35-CA23-2D773310F28A}"/>
              </a:ext>
            </a:extLst>
          </p:cNvPr>
          <p:cNvSpPr txBox="1"/>
          <p:nvPr/>
        </p:nvSpPr>
        <p:spPr>
          <a:xfrm>
            <a:off x="1917699" y="2184400"/>
            <a:ext cx="8865319" cy="221599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3800" dirty="0">
                <a:solidFill>
                  <a:schemeClr val="tx1">
                    <a:alpha val="12000"/>
                  </a:schemeClr>
                </a:solidFill>
              </a:rPr>
              <a:t>Sample 2</a:t>
            </a:r>
          </a:p>
        </p:txBody>
      </p:sp>
    </p:spTree>
    <p:extLst>
      <p:ext uri="{BB962C8B-B14F-4D97-AF65-F5344CB8AC3E}">
        <p14:creationId xmlns:p14="http://schemas.microsoft.com/office/powerpoint/2010/main" val="270660485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CE8A2543-9988-EFA2-1B39-ACDEFE78098D}"/>
              </a:ext>
            </a:extLst>
          </p:cNvPr>
          <p:cNvSpPr txBox="1"/>
          <p:nvPr/>
        </p:nvSpPr>
        <p:spPr>
          <a:xfrm>
            <a:off x="2286000" y="2555270"/>
            <a:ext cx="8039100" cy="264687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6600" dirty="0">
                <a:solidFill>
                  <a:schemeClr val="tx1">
                    <a:alpha val="12000"/>
                  </a:schemeClr>
                </a:solidFill>
              </a:rPr>
              <a:t>Sample 3</a:t>
            </a:r>
          </a:p>
        </p:txBody>
      </p:sp>
    </p:spTree>
    <p:extLst>
      <p:ext uri="{BB962C8B-B14F-4D97-AF65-F5344CB8AC3E}">
        <p14:creationId xmlns:p14="http://schemas.microsoft.com/office/powerpoint/2010/main" val="308544618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35</TotalTime>
  <Words>93</Words>
  <Application>Microsoft Office PowerPoint</Application>
  <PresentationFormat>Widescreen</PresentationFormat>
  <Paragraphs>47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9" baseType="lpstr">
      <vt:lpstr>Arial</vt:lpstr>
      <vt:lpstr>Calibri</vt:lpstr>
      <vt:lpstr>Calibri Light</vt:lpstr>
      <vt:lpstr>Office Theme</vt:lpstr>
      <vt:lpstr>Quad Chart Template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Quad Chart Templates</dc:title>
  <dc:creator>Alyson Gruber</dc:creator>
  <cp:lastModifiedBy>Alyson Gruber</cp:lastModifiedBy>
  <cp:revision>11</cp:revision>
  <dcterms:created xsi:type="dcterms:W3CDTF">2023-05-30T20:14:04Z</dcterms:created>
  <dcterms:modified xsi:type="dcterms:W3CDTF">2023-08-29T18:42:03Z</dcterms:modified>
</cp:coreProperties>
</file>